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Lst>
  <p:sldSz cx="9144000" cy="5143500" type="screen16x9"/>
  <p:notesSz cx="6858000" cy="9144000"/>
  <p:embeddedFontLst>
    <p:embeddedFont>
      <p:font typeface="Host Grotesk" panose="020B0504030402000203" pitchFamily="34" charset="0"/>
      <p:regular r:id="rId24"/>
      <p:bold r:id="rId25"/>
      <p:italic r:id="rId26"/>
      <p:boldItalic r:id="rId27"/>
    </p:embeddedFont>
    <p:embeddedFont>
      <p:font typeface="Space Grotesk" pitchFamily="2"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112" d="100"/>
          <a:sy n="112" d="100"/>
        </p:scale>
        <p:origin x="976" y="9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2aba03755a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g32aba03755a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2aba03755a_2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32aba03755a_2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2aba03755a_2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32aba03755a_2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2aba03755a_2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32aba03755a_2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2aba03755a_2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32aba03755a_2_28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2aba03755a_2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g32aba03755a_2_3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2aba03755a_2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32aba03755a_2_37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2aba03755a_2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g32aba03755a_2_38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2aba03755a_2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32aba03755a_2_4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2aba03755a_2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1" name="Google Shape;551;g32aba03755a_2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2aba03755a_2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g32aba03755a_2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2aba03755a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32aba03755a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2aba03755a_2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5" name="Google Shape;835;g32aba03755a_2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2aba03755a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32aba03755a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aba03755a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32aba03755a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2aba03755a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32aba03755a_2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2aba03755a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32aba03755a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2aba03755a_2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32aba03755a_2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2aba03755a_2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32aba03755a_2_1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2aba03755a_2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32aba03755a_2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5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5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5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6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61"/>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6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d"/>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6000">
              <a:schemeClr val="accent2"/>
            </a:gs>
            <a:gs pos="33000">
              <a:schemeClr val="accent1"/>
            </a:gs>
            <a:gs pos="66000">
              <a:schemeClr val="accent3"/>
            </a:gs>
            <a:gs pos="100000">
              <a:schemeClr val="accent3"/>
            </a:gs>
          </a:gsLst>
          <a:lin ang="18900000" scaled="0"/>
        </a:gradFill>
        <a:effectLst/>
      </p:bgPr>
    </p:bg>
    <p:spTree>
      <p:nvGrpSpPr>
        <p:cNvPr id="1" name="Shape 50"/>
        <p:cNvGrpSpPr/>
        <p:nvPr/>
      </p:nvGrpSpPr>
      <p:grpSpPr>
        <a:xfrm>
          <a:off x="0" y="0"/>
          <a:ext cx="0" cy="0"/>
          <a:chOff x="0" y="0"/>
          <a:chExt cx="0" cy="0"/>
        </a:xfrm>
      </p:grpSpPr>
      <p:sp>
        <p:nvSpPr>
          <p:cNvPr id="51" name="Google Shape;51;p13"/>
          <p:cNvSpPr txBox="1"/>
          <p:nvPr/>
        </p:nvSpPr>
        <p:spPr>
          <a:xfrm>
            <a:off x="8722512" y="114571"/>
            <a:ext cx="259927" cy="19620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fld id="{00000000-1234-1234-1234-123412341234}" type="slidenum">
              <a:rPr lang="id" sz="800" b="1" i="0" u="none" strike="noStrike" cap="none">
                <a:solidFill>
                  <a:schemeClr val="lt1"/>
                </a:solidFill>
                <a:latin typeface="Space Grotesk"/>
                <a:ea typeface="Space Grotesk"/>
                <a:cs typeface="Space Grotesk"/>
                <a:sym typeface="Space Grotesk"/>
              </a:rPr>
              <a:t>‹#›</a:t>
            </a:fld>
            <a:endParaRPr sz="800" b="1" i="0" u="none" strike="noStrike" cap="none">
              <a:solidFill>
                <a:schemeClr val="lt1"/>
              </a:solidFill>
              <a:latin typeface="Space Grotesk"/>
              <a:ea typeface="Space Grotesk"/>
              <a:cs typeface="Space Grotesk"/>
              <a:sym typeface="Space Grotesk"/>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270">
          <p15:clr>
            <a:srgbClr val="F26B43"/>
          </p15:clr>
        </p15:guide>
        <p15:guide id="4" orient="horz" pos="2970">
          <p15:clr>
            <a:srgbClr val="F26B43"/>
          </p15:clr>
        </p15:guide>
        <p15:guide id="5" pos="5472">
          <p15:clr>
            <a:srgbClr val="F26B43"/>
          </p15:clr>
        </p15:guide>
        <p15:guide id="6"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gs>
            <a:gs pos="6000">
              <a:schemeClr val="accent2"/>
            </a:gs>
            <a:gs pos="33000">
              <a:schemeClr val="accent1"/>
            </a:gs>
            <a:gs pos="66000">
              <a:schemeClr val="accent3"/>
            </a:gs>
            <a:gs pos="100000">
              <a:schemeClr val="accent3"/>
            </a:gs>
          </a:gsLst>
          <a:lin ang="18900000" scaled="0"/>
        </a:gradFill>
        <a:effectLst/>
      </p:bgPr>
    </p:bg>
    <p:spTree>
      <p:nvGrpSpPr>
        <p:cNvPr id="1" name="Shape 66"/>
        <p:cNvGrpSpPr/>
        <p:nvPr/>
      </p:nvGrpSpPr>
      <p:grpSpPr>
        <a:xfrm>
          <a:off x="0" y="0"/>
          <a:ext cx="0" cy="0"/>
          <a:chOff x="0" y="0"/>
          <a:chExt cx="0" cy="0"/>
        </a:xfrm>
      </p:grpSpPr>
      <p:sp>
        <p:nvSpPr>
          <p:cNvPr id="67" name="Google Shape;67;p25"/>
          <p:cNvSpPr/>
          <p:nvPr/>
        </p:nvSpPr>
        <p:spPr>
          <a:xfrm rot="10800000">
            <a:off x="7778513" y="1759395"/>
            <a:ext cx="1200150" cy="1200150"/>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Host Grotesk"/>
              <a:ea typeface="Host Grotesk"/>
              <a:cs typeface="Host Grotesk"/>
              <a:sym typeface="Host Grotesk"/>
            </a:endParaRPr>
          </a:p>
        </p:txBody>
      </p:sp>
      <p:sp>
        <p:nvSpPr>
          <p:cNvPr id="68" name="Google Shape;68;p25"/>
          <p:cNvSpPr txBox="1"/>
          <p:nvPr/>
        </p:nvSpPr>
        <p:spPr>
          <a:xfrm>
            <a:off x="3392905" y="1961303"/>
            <a:ext cx="5337493" cy="1177215"/>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th-TH" sz="7200" dirty="0">
                <a:solidFill>
                  <a:schemeClr val="lt1"/>
                </a:solidFill>
                <a:latin typeface="Space Grotesk"/>
                <a:cs typeface="Space Grotesk"/>
                <a:sym typeface="Space Grotesk"/>
              </a:rPr>
              <a:t>พิมพ์ชื่อเรื่อง</a:t>
            </a:r>
            <a:endParaRPr lang="th-TH" sz="1100" dirty="0"/>
          </a:p>
        </p:txBody>
      </p:sp>
      <p:sp>
        <p:nvSpPr>
          <p:cNvPr id="69" name="Google Shape;69;p25"/>
          <p:cNvSpPr txBox="1"/>
          <p:nvPr/>
        </p:nvSpPr>
        <p:spPr>
          <a:xfrm>
            <a:off x="4222922" y="4246544"/>
            <a:ext cx="4507475" cy="417133"/>
          </a:xfrm>
          <a:prstGeom prst="rect">
            <a:avLst/>
          </a:prstGeom>
          <a:noFill/>
          <a:ln>
            <a:noFill/>
          </a:ln>
        </p:spPr>
        <p:txBody>
          <a:bodyPr spcFirstLastPara="1" wrap="square" lIns="68575" tIns="34275" rIns="68575" bIns="34275" anchor="t" anchorCtr="0">
            <a:spAutoFit/>
          </a:bodyPr>
          <a:lstStyle/>
          <a:p>
            <a:pPr marL="0" marR="0" lvl="0" indent="0" algn="r" rtl="0">
              <a:lnSpc>
                <a:spcPct val="130000"/>
              </a:lnSpc>
              <a:spcBef>
                <a:spcPts val="0"/>
              </a:spcBef>
              <a:spcAft>
                <a:spcPts val="0"/>
              </a:spcAft>
              <a:buNone/>
            </a:pPr>
            <a:r>
              <a:rPr lang="id" sz="900" b="0" i="0" u="none" strike="noStrike" cap="none" dirty="0">
                <a:solidFill>
                  <a:schemeClr val="lt1"/>
                </a:solidFill>
                <a:latin typeface="Host Grotesk"/>
                <a:ea typeface="Host Grotesk"/>
                <a:cs typeface="Host Grotesk"/>
                <a:sym typeface="Host Grotesk"/>
              </a:rPr>
              <a:t>Lorem ipsum dolor sit amet, consectetur adipiscing elit. Proin bibendum risus sit amet venenatis tristique. Morbi tortor justo, porta eget consequat ac. </a:t>
            </a:r>
            <a:endParaRPr sz="900" b="0" i="0" u="none" strike="noStrike" cap="none" dirty="0">
              <a:solidFill>
                <a:schemeClr val="lt1"/>
              </a:solidFill>
              <a:latin typeface="Host Grotesk"/>
              <a:ea typeface="Host Grotesk"/>
              <a:cs typeface="Host Grotesk"/>
              <a:sym typeface="Host Grotesk"/>
            </a:endParaRPr>
          </a:p>
        </p:txBody>
      </p:sp>
      <p:sp>
        <p:nvSpPr>
          <p:cNvPr id="70" name="Google Shape;70;p25"/>
          <p:cNvSpPr/>
          <p:nvPr/>
        </p:nvSpPr>
        <p:spPr>
          <a:xfrm rot="-2698950">
            <a:off x="437689" y="4151596"/>
            <a:ext cx="537347" cy="627678"/>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pic>
        <p:nvPicPr>
          <p:cNvPr id="3" name="รูปภาพ 2"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88324E74-6273-9846-566C-688FA8A2EF42}"/>
              </a:ext>
            </a:extLst>
          </p:cNvPr>
          <p:cNvPicPr>
            <a:picLocks noChangeAspect="1"/>
          </p:cNvPicPr>
          <p:nvPr/>
        </p:nvPicPr>
        <p:blipFill>
          <a:blip r:embed="rId3"/>
          <a:stretch>
            <a:fillRect/>
          </a:stretch>
        </p:blipFill>
        <p:spPr>
          <a:xfrm>
            <a:off x="254384" y="266156"/>
            <a:ext cx="903955" cy="7426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6" name="Google Shape;276;p34"/>
          <p:cNvGrpSpPr/>
          <p:nvPr/>
        </p:nvGrpSpPr>
        <p:grpSpPr>
          <a:xfrm>
            <a:off x="1586249" y="205201"/>
            <a:ext cx="6645161" cy="1922656"/>
            <a:chOff x="1732811" y="694124"/>
            <a:chExt cx="8860215" cy="2563542"/>
          </a:xfrm>
        </p:grpSpPr>
        <p:sp>
          <p:nvSpPr>
            <p:cNvPr id="277" name="Google Shape;277;p34"/>
            <p:cNvSpPr/>
            <p:nvPr/>
          </p:nvSpPr>
          <p:spPr>
            <a:xfrm rot="10800000">
              <a:off x="7444345" y="694124"/>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78" name="Google Shape;278;p34"/>
            <p:cNvSpPr txBox="1"/>
            <p:nvPr/>
          </p:nvSpPr>
          <p:spPr>
            <a:xfrm>
              <a:off x="1732811" y="980151"/>
              <a:ext cx="7752552"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dirty="0">
                  <a:solidFill>
                    <a:schemeClr val="accent2"/>
                  </a:solidFill>
                  <a:latin typeface="Space Grotesk"/>
                  <a:ea typeface="Space Grotesk"/>
                  <a:cs typeface="Space Grotesk"/>
                  <a:sym typeface="Space Grotesk"/>
                </a:rPr>
                <a:t>YOUR TEXT</a:t>
              </a:r>
              <a:endParaRPr sz="6000" dirty="0">
                <a:solidFill>
                  <a:schemeClr val="lt1"/>
                </a:solidFill>
                <a:latin typeface="Space Grotesk"/>
                <a:ea typeface="Space Grotesk"/>
                <a:cs typeface="Space Grotesk"/>
                <a:sym typeface="Space Grotesk"/>
              </a:endParaRPr>
            </a:p>
          </p:txBody>
        </p:sp>
        <p:sp>
          <p:nvSpPr>
            <p:cNvPr id="279" name="Google Shape;279;p34"/>
            <p:cNvSpPr txBox="1"/>
            <p:nvPr/>
          </p:nvSpPr>
          <p:spPr>
            <a:xfrm>
              <a:off x="4266767" y="1934227"/>
              <a:ext cx="6326259"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dirty="0">
                  <a:solidFill>
                    <a:schemeClr val="lt1"/>
                  </a:solidFill>
                  <a:latin typeface="Space Grotesk"/>
                  <a:ea typeface="Space Grotesk"/>
                  <a:cs typeface="Space Grotesk"/>
                  <a:sym typeface="Space Grotesk"/>
                </a:rPr>
                <a:t>IN HERE</a:t>
              </a:r>
              <a:endParaRPr sz="1100" dirty="0"/>
            </a:p>
          </p:txBody>
        </p:sp>
      </p:grpSp>
      <p:grpSp>
        <p:nvGrpSpPr>
          <p:cNvPr id="280" name="Google Shape;280;p34"/>
          <p:cNvGrpSpPr/>
          <p:nvPr/>
        </p:nvGrpSpPr>
        <p:grpSpPr>
          <a:xfrm>
            <a:off x="669970" y="2883923"/>
            <a:ext cx="7208736" cy="1495426"/>
            <a:chOff x="745809" y="3835398"/>
            <a:chExt cx="9611648" cy="1993902"/>
          </a:xfrm>
        </p:grpSpPr>
        <p:grpSp>
          <p:nvGrpSpPr>
            <p:cNvPr id="281" name="Google Shape;281;p34"/>
            <p:cNvGrpSpPr/>
            <p:nvPr/>
          </p:nvGrpSpPr>
          <p:grpSpPr>
            <a:xfrm>
              <a:off x="745809" y="3835398"/>
              <a:ext cx="4692968" cy="1993902"/>
              <a:chOff x="745809" y="3835398"/>
              <a:chExt cx="4692968" cy="1993902"/>
            </a:xfrm>
          </p:grpSpPr>
          <p:grpSp>
            <p:nvGrpSpPr>
              <p:cNvPr id="282" name="Google Shape;282;p34"/>
              <p:cNvGrpSpPr/>
              <p:nvPr/>
            </p:nvGrpSpPr>
            <p:grpSpPr>
              <a:xfrm>
                <a:off x="745809" y="3835398"/>
                <a:ext cx="4692968" cy="1993902"/>
                <a:chOff x="717398" y="3031162"/>
                <a:chExt cx="4692968" cy="1993902"/>
              </a:xfrm>
            </p:grpSpPr>
            <p:grpSp>
              <p:nvGrpSpPr>
                <p:cNvPr id="283" name="Google Shape;283;p34"/>
                <p:cNvGrpSpPr/>
                <p:nvPr/>
              </p:nvGrpSpPr>
              <p:grpSpPr>
                <a:xfrm>
                  <a:off x="717398" y="3031162"/>
                  <a:ext cx="4692968" cy="1993902"/>
                  <a:chOff x="717398" y="3031162"/>
                  <a:chExt cx="4692968" cy="1993902"/>
                </a:xfrm>
              </p:grpSpPr>
              <p:sp>
                <p:nvSpPr>
                  <p:cNvPr id="284" name="Google Shape;284;p34"/>
                  <p:cNvSpPr/>
                  <p:nvPr/>
                </p:nvSpPr>
                <p:spPr>
                  <a:xfrm>
                    <a:off x="717398" y="3031164"/>
                    <a:ext cx="4692966" cy="1993900"/>
                  </a:xfrm>
                  <a:prstGeom prst="roundRect">
                    <a:avLst>
                      <a:gd name="adj"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85" name="Google Shape;285;p34"/>
                  <p:cNvSpPr/>
                  <p:nvPr/>
                </p:nvSpPr>
                <p:spPr>
                  <a:xfrm rot="-2700000">
                    <a:off x="5165609" y="3066428"/>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286" name="Google Shape;286;p34"/>
                <p:cNvGrpSpPr/>
                <p:nvPr/>
              </p:nvGrpSpPr>
              <p:grpSpPr>
                <a:xfrm>
                  <a:off x="2406831" y="3432200"/>
                  <a:ext cx="2898758" cy="1222260"/>
                  <a:chOff x="2745121" y="1463009"/>
                  <a:chExt cx="2898758" cy="1222260"/>
                </a:xfrm>
              </p:grpSpPr>
              <p:sp>
                <p:nvSpPr>
                  <p:cNvPr id="287" name="Google Shape;287;p34"/>
                  <p:cNvSpPr txBox="1"/>
                  <p:nvPr/>
                </p:nvSpPr>
                <p:spPr>
                  <a:xfrm>
                    <a:off x="2760368" y="2129091"/>
                    <a:ext cx="2883511" cy="556178"/>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 tur adip iscing elit. Nulla vehi cula</a:t>
                    </a:r>
                    <a:endParaRPr sz="900">
                      <a:solidFill>
                        <a:schemeClr val="lt1"/>
                      </a:solidFill>
                      <a:latin typeface="Host Grotesk"/>
                      <a:ea typeface="Host Grotesk"/>
                      <a:cs typeface="Host Grotesk"/>
                      <a:sym typeface="Host Grotesk"/>
                    </a:endParaRPr>
                  </a:p>
                </p:txBody>
              </p:sp>
              <p:sp>
                <p:nvSpPr>
                  <p:cNvPr id="288" name="Google Shape;288;p34"/>
                  <p:cNvSpPr txBox="1"/>
                  <p:nvPr/>
                </p:nvSpPr>
                <p:spPr>
                  <a:xfrm>
                    <a:off x="2745121" y="1463009"/>
                    <a:ext cx="2657458" cy="5847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Host Grotesk"/>
                        <a:ea typeface="Host Grotesk"/>
                        <a:cs typeface="Host Grotesk"/>
                        <a:sym typeface="Host Grotesk"/>
                      </a:rPr>
                      <a:t>TAILORED STRATEGIES FOR MUTUAL SUCCESS</a:t>
                    </a:r>
                    <a:endParaRPr sz="1200">
                      <a:solidFill>
                        <a:schemeClr val="lt1"/>
                      </a:solidFill>
                      <a:latin typeface="Space Grotesk"/>
                      <a:ea typeface="Space Grotesk"/>
                      <a:cs typeface="Space Grotesk"/>
                      <a:sym typeface="Space Grotesk"/>
                    </a:endParaRPr>
                  </a:p>
                </p:txBody>
              </p:sp>
            </p:grpSp>
          </p:grpSp>
          <p:grpSp>
            <p:nvGrpSpPr>
              <p:cNvPr id="289" name="Google Shape;289;p34"/>
              <p:cNvGrpSpPr/>
              <p:nvPr/>
            </p:nvGrpSpPr>
            <p:grpSpPr>
              <a:xfrm>
                <a:off x="975056" y="4154437"/>
                <a:ext cx="1318795" cy="1318793"/>
                <a:chOff x="8897020" y="2355673"/>
                <a:chExt cx="1318795" cy="1318793"/>
              </a:xfrm>
            </p:grpSpPr>
            <p:sp>
              <p:nvSpPr>
                <p:cNvPr id="290" name="Google Shape;290;p34"/>
                <p:cNvSpPr/>
                <p:nvPr/>
              </p:nvSpPr>
              <p:spPr>
                <a:xfrm>
                  <a:off x="8897020" y="2355673"/>
                  <a:ext cx="1318795" cy="1318793"/>
                </a:xfrm>
                <a:prstGeom prst="ellipse">
                  <a:avLst/>
                </a:prstGeom>
                <a:gradFill>
                  <a:gsLst>
                    <a:gs pos="0">
                      <a:schemeClr val="accent1"/>
                    </a:gs>
                    <a:gs pos="22000">
                      <a:schemeClr val="accent1"/>
                    </a:gs>
                    <a:gs pos="74000">
                      <a:schemeClr val="accent2"/>
                    </a:gs>
                    <a:gs pos="100000">
                      <a:schemeClr val="accent2"/>
                    </a:gs>
                  </a:gsLst>
                  <a:lin ang="18900000" scaled="0"/>
                </a:gradFill>
                <a:ln>
                  <a:noFill/>
                </a:ln>
                <a:effectLst>
                  <a:outerShdw blurRad="850900" dist="558800" dir="5400000" sx="85000" sy="85000" algn="t" rotWithShape="0">
                    <a:srgbClr val="000000">
                      <a:alpha val="14509"/>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Host Grotesk"/>
                    <a:buNone/>
                  </a:pPr>
                  <a:endParaRPr sz="1400">
                    <a:solidFill>
                      <a:schemeClr val="lt1"/>
                    </a:solidFill>
                    <a:latin typeface="Calibri"/>
                    <a:ea typeface="Calibri"/>
                    <a:cs typeface="Calibri"/>
                    <a:sym typeface="Calibri"/>
                  </a:endParaRPr>
                </a:p>
              </p:txBody>
            </p:sp>
            <p:sp>
              <p:nvSpPr>
                <p:cNvPr id="291" name="Google Shape;291;p34"/>
                <p:cNvSpPr/>
                <p:nvPr/>
              </p:nvSpPr>
              <p:spPr>
                <a:xfrm>
                  <a:off x="9082240" y="2540892"/>
                  <a:ext cx="948354" cy="948354"/>
                </a:xfrm>
                <a:prstGeom prst="ellipse">
                  <a:avLst/>
                </a:prstGeom>
                <a:solidFill>
                  <a:schemeClr val="accent1">
                    <a:alpha val="0"/>
                  </a:schemeClr>
                </a:solidFill>
                <a:ln w="50800" cap="flat" cmpd="sng">
                  <a:solidFill>
                    <a:srgbClr val="C8E4F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Host Grotesk"/>
                    <a:buNone/>
                  </a:pPr>
                  <a:endParaRPr sz="1400">
                    <a:solidFill>
                      <a:schemeClr val="lt1"/>
                    </a:solidFill>
                    <a:latin typeface="Calibri"/>
                    <a:ea typeface="Calibri"/>
                    <a:cs typeface="Calibri"/>
                    <a:sym typeface="Calibri"/>
                  </a:endParaRPr>
                </a:p>
              </p:txBody>
            </p:sp>
            <p:sp>
              <p:nvSpPr>
                <p:cNvPr id="292" name="Google Shape;292;p34"/>
                <p:cNvSpPr/>
                <p:nvPr/>
              </p:nvSpPr>
              <p:spPr>
                <a:xfrm>
                  <a:off x="9082242" y="2546854"/>
                  <a:ext cx="948353" cy="948353"/>
                </a:xfrm>
                <a:prstGeom prst="arc">
                  <a:avLst>
                    <a:gd name="adj1" fmla="val 3676715"/>
                    <a:gd name="adj2" fmla="val 16131289"/>
                  </a:avLst>
                </a:prstGeom>
                <a:noFill/>
                <a:ln w="107950" cap="sq"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Host Grotesk"/>
                    <a:buNone/>
                  </a:pPr>
                  <a:endParaRPr sz="1400">
                    <a:solidFill>
                      <a:schemeClr val="lt1"/>
                    </a:solidFill>
                    <a:latin typeface="Calibri"/>
                    <a:ea typeface="Calibri"/>
                    <a:cs typeface="Calibri"/>
                    <a:sym typeface="Calibri"/>
                  </a:endParaRPr>
                </a:p>
              </p:txBody>
            </p:sp>
            <p:sp>
              <p:nvSpPr>
                <p:cNvPr id="293" name="Google Shape;293;p34"/>
                <p:cNvSpPr txBox="1"/>
                <p:nvPr/>
              </p:nvSpPr>
              <p:spPr>
                <a:xfrm>
                  <a:off x="9223355" y="2813014"/>
                  <a:ext cx="666124" cy="40411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Clr>
                      <a:schemeClr val="lt1"/>
                    </a:buClr>
                    <a:buSzPts val="1500"/>
                    <a:buFont typeface="Space Grotesk"/>
                    <a:buNone/>
                  </a:pPr>
                  <a:r>
                    <a:rPr lang="id" sz="1500">
                      <a:solidFill>
                        <a:schemeClr val="lt1"/>
                      </a:solidFill>
                      <a:latin typeface="Space Grotesk"/>
                      <a:ea typeface="Space Grotesk"/>
                      <a:cs typeface="Space Grotesk"/>
                      <a:sym typeface="Space Grotesk"/>
                    </a:rPr>
                    <a:t>55</a:t>
                  </a:r>
                  <a:r>
                    <a:rPr lang="id" sz="1500" baseline="30000">
                      <a:solidFill>
                        <a:schemeClr val="lt1"/>
                      </a:solidFill>
                      <a:latin typeface="Space Grotesk"/>
                      <a:ea typeface="Space Grotesk"/>
                      <a:cs typeface="Space Grotesk"/>
                      <a:sym typeface="Space Grotesk"/>
                    </a:rPr>
                    <a:t>%</a:t>
                  </a:r>
                  <a:endParaRPr sz="1400">
                    <a:solidFill>
                      <a:schemeClr val="lt1"/>
                    </a:solidFill>
                    <a:latin typeface="Space Grotesk"/>
                    <a:ea typeface="Space Grotesk"/>
                    <a:cs typeface="Space Grotesk"/>
                    <a:sym typeface="Space Grotesk"/>
                  </a:endParaRPr>
                </a:p>
              </p:txBody>
            </p:sp>
          </p:grpSp>
        </p:grpSp>
        <p:grpSp>
          <p:nvGrpSpPr>
            <p:cNvPr id="294" name="Google Shape;294;p34"/>
            <p:cNvGrpSpPr/>
            <p:nvPr/>
          </p:nvGrpSpPr>
          <p:grpSpPr>
            <a:xfrm>
              <a:off x="5664489" y="3835398"/>
              <a:ext cx="4692968" cy="1993902"/>
              <a:chOff x="745809" y="3835398"/>
              <a:chExt cx="4692968" cy="1993902"/>
            </a:xfrm>
          </p:grpSpPr>
          <p:grpSp>
            <p:nvGrpSpPr>
              <p:cNvPr id="295" name="Google Shape;295;p34"/>
              <p:cNvGrpSpPr/>
              <p:nvPr/>
            </p:nvGrpSpPr>
            <p:grpSpPr>
              <a:xfrm>
                <a:off x="745809" y="3835398"/>
                <a:ext cx="4692968" cy="1993902"/>
                <a:chOff x="717398" y="3031162"/>
                <a:chExt cx="4692968" cy="1993902"/>
              </a:xfrm>
            </p:grpSpPr>
            <p:grpSp>
              <p:nvGrpSpPr>
                <p:cNvPr id="296" name="Google Shape;296;p34"/>
                <p:cNvGrpSpPr/>
                <p:nvPr/>
              </p:nvGrpSpPr>
              <p:grpSpPr>
                <a:xfrm>
                  <a:off x="717398" y="3031162"/>
                  <a:ext cx="4692968" cy="1993902"/>
                  <a:chOff x="717398" y="3031162"/>
                  <a:chExt cx="4692968" cy="1993902"/>
                </a:xfrm>
              </p:grpSpPr>
              <p:sp>
                <p:nvSpPr>
                  <p:cNvPr id="297" name="Google Shape;297;p34"/>
                  <p:cNvSpPr/>
                  <p:nvPr/>
                </p:nvSpPr>
                <p:spPr>
                  <a:xfrm>
                    <a:off x="717398" y="3031164"/>
                    <a:ext cx="4692966" cy="1993900"/>
                  </a:xfrm>
                  <a:prstGeom prst="roundRect">
                    <a:avLst>
                      <a:gd name="adj"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98" name="Google Shape;298;p34"/>
                  <p:cNvSpPr/>
                  <p:nvPr/>
                </p:nvSpPr>
                <p:spPr>
                  <a:xfrm rot="-2700000">
                    <a:off x="5165609" y="3066428"/>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299" name="Google Shape;299;p34"/>
                <p:cNvGrpSpPr/>
                <p:nvPr/>
              </p:nvGrpSpPr>
              <p:grpSpPr>
                <a:xfrm>
                  <a:off x="2406831" y="3432200"/>
                  <a:ext cx="2898758" cy="1222260"/>
                  <a:chOff x="2745121" y="1463009"/>
                  <a:chExt cx="2898758" cy="1222260"/>
                </a:xfrm>
              </p:grpSpPr>
              <p:sp>
                <p:nvSpPr>
                  <p:cNvPr id="300" name="Google Shape;300;p34"/>
                  <p:cNvSpPr txBox="1"/>
                  <p:nvPr/>
                </p:nvSpPr>
                <p:spPr>
                  <a:xfrm>
                    <a:off x="2760368" y="2129091"/>
                    <a:ext cx="2883511" cy="556178"/>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 tur adip iscing elit. Nulla vehi cula</a:t>
                    </a:r>
                    <a:endParaRPr sz="900">
                      <a:solidFill>
                        <a:schemeClr val="lt1"/>
                      </a:solidFill>
                      <a:latin typeface="Host Grotesk"/>
                      <a:ea typeface="Host Grotesk"/>
                      <a:cs typeface="Host Grotesk"/>
                      <a:sym typeface="Host Grotesk"/>
                    </a:endParaRPr>
                  </a:p>
                </p:txBody>
              </p:sp>
              <p:sp>
                <p:nvSpPr>
                  <p:cNvPr id="301" name="Google Shape;301;p34"/>
                  <p:cNvSpPr txBox="1"/>
                  <p:nvPr/>
                </p:nvSpPr>
                <p:spPr>
                  <a:xfrm>
                    <a:off x="2745121" y="1463009"/>
                    <a:ext cx="2657458" cy="5847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Host Grotesk"/>
                        <a:ea typeface="Host Grotesk"/>
                        <a:cs typeface="Host Grotesk"/>
                        <a:sym typeface="Host Grotesk"/>
                      </a:rPr>
                      <a:t>DELIVERING VALUE DRIVEN SOLUTIONS</a:t>
                    </a:r>
                    <a:endParaRPr sz="1200">
                      <a:solidFill>
                        <a:schemeClr val="lt1"/>
                      </a:solidFill>
                      <a:latin typeface="Space Grotesk"/>
                      <a:ea typeface="Space Grotesk"/>
                      <a:cs typeface="Space Grotesk"/>
                      <a:sym typeface="Space Grotesk"/>
                    </a:endParaRPr>
                  </a:p>
                </p:txBody>
              </p:sp>
            </p:grpSp>
          </p:grpSp>
          <p:grpSp>
            <p:nvGrpSpPr>
              <p:cNvPr id="302" name="Google Shape;302;p34"/>
              <p:cNvGrpSpPr/>
              <p:nvPr/>
            </p:nvGrpSpPr>
            <p:grpSpPr>
              <a:xfrm>
                <a:off x="975056" y="4154437"/>
                <a:ext cx="1318795" cy="1318793"/>
                <a:chOff x="8897020" y="2355673"/>
                <a:chExt cx="1318795" cy="1318793"/>
              </a:xfrm>
            </p:grpSpPr>
            <p:sp>
              <p:nvSpPr>
                <p:cNvPr id="303" name="Google Shape;303;p34"/>
                <p:cNvSpPr/>
                <p:nvPr/>
              </p:nvSpPr>
              <p:spPr>
                <a:xfrm>
                  <a:off x="8897020" y="2355673"/>
                  <a:ext cx="1318795" cy="1318793"/>
                </a:xfrm>
                <a:prstGeom prst="ellipse">
                  <a:avLst/>
                </a:prstGeom>
                <a:gradFill>
                  <a:gsLst>
                    <a:gs pos="0">
                      <a:schemeClr val="accent1"/>
                    </a:gs>
                    <a:gs pos="22000">
                      <a:schemeClr val="accent1"/>
                    </a:gs>
                    <a:gs pos="74000">
                      <a:schemeClr val="accent2"/>
                    </a:gs>
                    <a:gs pos="100000">
                      <a:schemeClr val="accent2"/>
                    </a:gs>
                  </a:gsLst>
                  <a:lin ang="18900000" scaled="0"/>
                </a:gradFill>
                <a:ln>
                  <a:noFill/>
                </a:ln>
                <a:effectLst>
                  <a:outerShdw blurRad="850900" dist="558800" dir="5400000" sx="85000" sy="85000" algn="t" rotWithShape="0">
                    <a:srgbClr val="000000">
                      <a:alpha val="14509"/>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34"/>
                <p:cNvSpPr/>
                <p:nvPr/>
              </p:nvSpPr>
              <p:spPr>
                <a:xfrm>
                  <a:off x="9082240" y="2540892"/>
                  <a:ext cx="948354" cy="948354"/>
                </a:xfrm>
                <a:prstGeom prst="ellipse">
                  <a:avLst/>
                </a:prstGeom>
                <a:solidFill>
                  <a:schemeClr val="accent1">
                    <a:alpha val="0"/>
                  </a:schemeClr>
                </a:solidFill>
                <a:ln w="50800" cap="flat" cmpd="sng">
                  <a:solidFill>
                    <a:srgbClr val="C8E4F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Host Grotesk"/>
                    <a:buNone/>
                  </a:pPr>
                  <a:endParaRPr sz="1400">
                    <a:solidFill>
                      <a:schemeClr val="lt1"/>
                    </a:solidFill>
                    <a:latin typeface="Calibri"/>
                    <a:ea typeface="Calibri"/>
                    <a:cs typeface="Calibri"/>
                    <a:sym typeface="Calibri"/>
                  </a:endParaRPr>
                </a:p>
              </p:txBody>
            </p:sp>
            <p:sp>
              <p:nvSpPr>
                <p:cNvPr id="305" name="Google Shape;305;p34"/>
                <p:cNvSpPr/>
                <p:nvPr/>
              </p:nvSpPr>
              <p:spPr>
                <a:xfrm>
                  <a:off x="9082242" y="2546854"/>
                  <a:ext cx="948353" cy="948353"/>
                </a:xfrm>
                <a:prstGeom prst="arc">
                  <a:avLst>
                    <a:gd name="adj1" fmla="val 58569"/>
                    <a:gd name="adj2" fmla="val 16131289"/>
                  </a:avLst>
                </a:prstGeom>
                <a:noFill/>
                <a:ln w="107950" cap="sq" cmpd="sng">
                  <a:solidFill>
                    <a:schemeClr val="accent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Host Grotesk"/>
                    <a:buNone/>
                  </a:pPr>
                  <a:endParaRPr sz="1400">
                    <a:solidFill>
                      <a:schemeClr val="lt1"/>
                    </a:solidFill>
                    <a:latin typeface="Calibri"/>
                    <a:ea typeface="Calibri"/>
                    <a:cs typeface="Calibri"/>
                    <a:sym typeface="Calibri"/>
                  </a:endParaRPr>
                </a:p>
              </p:txBody>
            </p:sp>
            <p:sp>
              <p:nvSpPr>
                <p:cNvPr id="306" name="Google Shape;306;p34"/>
                <p:cNvSpPr txBox="1"/>
                <p:nvPr/>
              </p:nvSpPr>
              <p:spPr>
                <a:xfrm>
                  <a:off x="9223355" y="2813014"/>
                  <a:ext cx="666124" cy="40411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Clr>
                      <a:schemeClr val="lt1"/>
                    </a:buClr>
                    <a:buSzPts val="1500"/>
                    <a:buFont typeface="Space Grotesk"/>
                    <a:buNone/>
                  </a:pPr>
                  <a:r>
                    <a:rPr lang="id" sz="1500">
                      <a:solidFill>
                        <a:schemeClr val="lt1"/>
                      </a:solidFill>
                      <a:latin typeface="Space Grotesk"/>
                      <a:ea typeface="Space Grotesk"/>
                      <a:cs typeface="Space Grotesk"/>
                      <a:sym typeface="Space Grotesk"/>
                    </a:rPr>
                    <a:t>75</a:t>
                  </a:r>
                  <a:r>
                    <a:rPr lang="id" sz="1500" baseline="30000">
                      <a:solidFill>
                        <a:schemeClr val="lt1"/>
                      </a:solidFill>
                      <a:latin typeface="Space Grotesk"/>
                      <a:ea typeface="Space Grotesk"/>
                      <a:cs typeface="Space Grotesk"/>
                      <a:sym typeface="Space Grotesk"/>
                    </a:rPr>
                    <a:t>%</a:t>
                  </a:r>
                  <a:endParaRPr sz="1400">
                    <a:solidFill>
                      <a:schemeClr val="lt1"/>
                    </a:solidFill>
                    <a:latin typeface="Space Grotesk"/>
                    <a:ea typeface="Space Grotesk"/>
                    <a:cs typeface="Space Grotesk"/>
                    <a:sym typeface="Space Grotesk"/>
                  </a:endParaRPr>
                </a:p>
              </p:txBody>
            </p:sp>
          </p:grpSp>
        </p:grpSp>
      </p:grpSp>
      <p:pic>
        <p:nvPicPr>
          <p:cNvPr id="307" name="Google Shape;307;p34"/>
          <p:cNvPicPr preferRelativeResize="0"/>
          <p:nvPr/>
        </p:nvPicPr>
        <p:blipFill rotWithShape="1">
          <a:blip r:embed="rId3">
            <a:alphaModFix/>
          </a:blip>
          <a:srcRect l="36940" r="36940"/>
          <a:stretch/>
        </p:blipFill>
        <p:spPr>
          <a:xfrm>
            <a:off x="7266562" y="549917"/>
            <a:ext cx="1877438" cy="4043666"/>
          </a:xfrm>
          <a:custGeom>
            <a:avLst/>
            <a:gdLst/>
            <a:ahLst/>
            <a:cxnLst/>
            <a:rect l="l" t="t" r="r" b="b"/>
            <a:pathLst>
              <a:path w="2119086" h="2112264" extrusionOk="0">
                <a:moveTo>
                  <a:pt x="0" y="0"/>
                </a:moveTo>
                <a:lnTo>
                  <a:pt x="2119086" y="0"/>
                </a:lnTo>
                <a:lnTo>
                  <a:pt x="2119086" y="2112264"/>
                </a:lnTo>
                <a:lnTo>
                  <a:pt x="0" y="2112264"/>
                </a:lnTo>
                <a:close/>
              </a:path>
            </a:pathLst>
          </a:custGeom>
          <a:noFill/>
          <a:ln>
            <a:noFill/>
          </a:ln>
        </p:spPr>
      </p:pic>
      <p:pic>
        <p:nvPicPr>
          <p:cNvPr id="2" name="รูปภาพ 1"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79E9889F-8222-A218-64AC-74FE9F177D61}"/>
              </a:ext>
            </a:extLst>
          </p:cNvPr>
          <p:cNvPicPr>
            <a:picLocks noChangeAspect="1"/>
          </p:cNvPicPr>
          <p:nvPr/>
        </p:nvPicPr>
        <p:blipFill>
          <a:blip r:embed="rId4"/>
          <a:stretch>
            <a:fillRect/>
          </a:stretch>
        </p:blipFill>
        <p:spPr>
          <a:xfrm>
            <a:off x="254384" y="266156"/>
            <a:ext cx="903955" cy="7426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grpSp>
        <p:nvGrpSpPr>
          <p:cNvPr id="312" name="Google Shape;312;p35"/>
          <p:cNvGrpSpPr/>
          <p:nvPr/>
        </p:nvGrpSpPr>
        <p:grpSpPr>
          <a:xfrm>
            <a:off x="405088" y="162813"/>
            <a:ext cx="7994960" cy="1048335"/>
            <a:chOff x="227413" y="771438"/>
            <a:chExt cx="10659946" cy="1397780"/>
          </a:xfrm>
        </p:grpSpPr>
        <p:sp>
          <p:nvSpPr>
            <p:cNvPr id="313" name="Google Shape;313;p35"/>
            <p:cNvSpPr/>
            <p:nvPr/>
          </p:nvSpPr>
          <p:spPr>
            <a:xfrm rot="10800000">
              <a:off x="8922628" y="771438"/>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14" name="Google Shape;314;p35"/>
            <p:cNvSpPr txBox="1"/>
            <p:nvPr/>
          </p:nvSpPr>
          <p:spPr>
            <a:xfrm>
              <a:off x="227413" y="968889"/>
              <a:ext cx="10659946" cy="120032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5400" dirty="0">
                  <a:solidFill>
                    <a:schemeClr val="accent2"/>
                  </a:solidFill>
                  <a:latin typeface="Space Grotesk"/>
                  <a:ea typeface="Space Grotesk"/>
                  <a:cs typeface="Space Grotesk"/>
                  <a:sym typeface="Space Grotesk"/>
                </a:rPr>
                <a:t>YOUR TEXT</a:t>
              </a:r>
              <a:r>
                <a:rPr lang="id" sz="5400" dirty="0">
                  <a:solidFill>
                    <a:schemeClr val="lt1"/>
                  </a:solidFill>
                  <a:latin typeface="Space Grotesk"/>
                  <a:ea typeface="Space Grotesk"/>
                  <a:cs typeface="Space Grotesk"/>
                  <a:sym typeface="Space Grotesk"/>
                </a:rPr>
                <a:t> IN HERE</a:t>
              </a:r>
              <a:endParaRPr sz="1100" dirty="0"/>
            </a:p>
          </p:txBody>
        </p:sp>
      </p:grpSp>
      <p:pic>
        <p:nvPicPr>
          <p:cNvPr id="315" name="Google Shape;315;p35"/>
          <p:cNvPicPr preferRelativeResize="0"/>
          <p:nvPr/>
        </p:nvPicPr>
        <p:blipFill rotWithShape="1">
          <a:blip r:embed="rId3">
            <a:alphaModFix/>
          </a:blip>
          <a:srcRect t="7101" b="7100"/>
          <a:stretch/>
        </p:blipFill>
        <p:spPr>
          <a:xfrm>
            <a:off x="-607634" y="1543952"/>
            <a:ext cx="3321651" cy="1602606"/>
          </a:xfrm>
          <a:prstGeom prst="rect">
            <a:avLst/>
          </a:prstGeom>
          <a:noFill/>
          <a:ln>
            <a:noFill/>
          </a:ln>
        </p:spPr>
      </p:pic>
      <p:pic>
        <p:nvPicPr>
          <p:cNvPr id="316" name="Google Shape;316;p35"/>
          <p:cNvPicPr preferRelativeResize="0"/>
          <p:nvPr/>
        </p:nvPicPr>
        <p:blipFill rotWithShape="1">
          <a:blip r:embed="rId3">
            <a:alphaModFix/>
          </a:blip>
          <a:srcRect t="7117" b="7116"/>
          <a:stretch/>
        </p:blipFill>
        <p:spPr>
          <a:xfrm>
            <a:off x="2911175" y="1543952"/>
            <a:ext cx="3321651" cy="1602606"/>
          </a:xfrm>
          <a:prstGeom prst="rect">
            <a:avLst/>
          </a:prstGeom>
          <a:noFill/>
          <a:ln>
            <a:noFill/>
          </a:ln>
        </p:spPr>
      </p:pic>
      <p:pic>
        <p:nvPicPr>
          <p:cNvPr id="317" name="Google Shape;317;p35"/>
          <p:cNvPicPr preferRelativeResize="0"/>
          <p:nvPr/>
        </p:nvPicPr>
        <p:blipFill rotWithShape="1">
          <a:blip r:embed="rId3">
            <a:alphaModFix/>
          </a:blip>
          <a:srcRect t="7101" b="7100"/>
          <a:stretch/>
        </p:blipFill>
        <p:spPr>
          <a:xfrm>
            <a:off x="6429983" y="1543952"/>
            <a:ext cx="3321651" cy="1602606"/>
          </a:xfrm>
          <a:prstGeom prst="rect">
            <a:avLst/>
          </a:prstGeom>
          <a:noFill/>
          <a:ln>
            <a:noFill/>
          </a:ln>
        </p:spPr>
      </p:pic>
      <p:pic>
        <p:nvPicPr>
          <p:cNvPr id="318" name="Google Shape;318;p35"/>
          <p:cNvPicPr preferRelativeResize="0"/>
          <p:nvPr/>
        </p:nvPicPr>
        <p:blipFill rotWithShape="1">
          <a:blip r:embed="rId3">
            <a:alphaModFix/>
          </a:blip>
          <a:srcRect t="7117" b="7116"/>
          <a:stretch/>
        </p:blipFill>
        <p:spPr>
          <a:xfrm>
            <a:off x="-2167768" y="3277502"/>
            <a:ext cx="3321651" cy="1602606"/>
          </a:xfrm>
          <a:prstGeom prst="rect">
            <a:avLst/>
          </a:prstGeom>
          <a:noFill/>
          <a:ln>
            <a:noFill/>
          </a:ln>
        </p:spPr>
      </p:pic>
      <p:pic>
        <p:nvPicPr>
          <p:cNvPr id="319" name="Google Shape;319;p35"/>
          <p:cNvPicPr preferRelativeResize="0"/>
          <p:nvPr/>
        </p:nvPicPr>
        <p:blipFill rotWithShape="1">
          <a:blip r:embed="rId3">
            <a:alphaModFix/>
          </a:blip>
          <a:srcRect t="7117" b="7116"/>
          <a:stretch/>
        </p:blipFill>
        <p:spPr>
          <a:xfrm>
            <a:off x="1351040" y="3277502"/>
            <a:ext cx="3321651" cy="1602606"/>
          </a:xfrm>
          <a:prstGeom prst="rect">
            <a:avLst/>
          </a:prstGeom>
          <a:noFill/>
          <a:ln>
            <a:noFill/>
          </a:ln>
        </p:spPr>
      </p:pic>
      <p:pic>
        <p:nvPicPr>
          <p:cNvPr id="320" name="Google Shape;320;p35"/>
          <p:cNvPicPr preferRelativeResize="0"/>
          <p:nvPr/>
        </p:nvPicPr>
        <p:blipFill rotWithShape="1">
          <a:blip r:embed="rId3">
            <a:alphaModFix/>
          </a:blip>
          <a:srcRect t="7117" b="7116"/>
          <a:stretch/>
        </p:blipFill>
        <p:spPr>
          <a:xfrm>
            <a:off x="4869849" y="3277502"/>
            <a:ext cx="3321651" cy="1602606"/>
          </a:xfrm>
          <a:prstGeom prst="rect">
            <a:avLst/>
          </a:prstGeom>
          <a:noFill/>
          <a:ln>
            <a:noFill/>
          </a:ln>
        </p:spPr>
      </p:pic>
      <p:pic>
        <p:nvPicPr>
          <p:cNvPr id="321" name="Google Shape;321;p35"/>
          <p:cNvPicPr preferRelativeResize="0"/>
          <p:nvPr/>
        </p:nvPicPr>
        <p:blipFill rotWithShape="1">
          <a:blip r:embed="rId3">
            <a:alphaModFix/>
          </a:blip>
          <a:srcRect t="7101" b="7100"/>
          <a:stretch/>
        </p:blipFill>
        <p:spPr>
          <a:xfrm>
            <a:off x="8388658" y="3277502"/>
            <a:ext cx="3321651" cy="16026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gs>
            <a:gs pos="51000">
              <a:schemeClr val="accent1"/>
            </a:gs>
            <a:gs pos="98000">
              <a:schemeClr val="accent2"/>
            </a:gs>
            <a:gs pos="100000">
              <a:schemeClr val="accent2"/>
            </a:gs>
          </a:gsLst>
          <a:lin ang="18900000" scaled="0"/>
        </a:gradFill>
        <a:effectLst/>
      </p:bgPr>
    </p:bg>
    <p:spTree>
      <p:nvGrpSpPr>
        <p:cNvPr id="1" name="Shape 325"/>
        <p:cNvGrpSpPr/>
        <p:nvPr/>
      </p:nvGrpSpPr>
      <p:grpSpPr>
        <a:xfrm>
          <a:off x="0" y="0"/>
          <a:ext cx="0" cy="0"/>
          <a:chOff x="0" y="0"/>
          <a:chExt cx="0" cy="0"/>
        </a:xfrm>
      </p:grpSpPr>
      <p:sp>
        <p:nvSpPr>
          <p:cNvPr id="326" name="Google Shape;326;p36"/>
          <p:cNvSpPr/>
          <p:nvPr/>
        </p:nvSpPr>
        <p:spPr>
          <a:xfrm>
            <a:off x="7474904" y="679848"/>
            <a:ext cx="824917" cy="824917"/>
          </a:xfrm>
          <a:prstGeom prst="ellipse">
            <a:avLst/>
          </a:prstGeom>
          <a:gradFill>
            <a:gsLst>
              <a:gs pos="0">
                <a:schemeClr val="accent2"/>
              </a:gs>
              <a:gs pos="6000">
                <a:schemeClr val="accent2"/>
              </a:gs>
              <a:gs pos="32000">
                <a:schemeClr val="accent1"/>
              </a:gs>
              <a:gs pos="73000">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27" name="Google Shape;327;p36"/>
          <p:cNvSpPr txBox="1"/>
          <p:nvPr/>
        </p:nvSpPr>
        <p:spPr>
          <a:xfrm>
            <a:off x="4490672" y="687341"/>
            <a:ext cx="4131518" cy="9925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dirty="0">
                <a:solidFill>
                  <a:schemeClr val="lt1"/>
                </a:solidFill>
                <a:latin typeface="Space Grotesk"/>
                <a:ea typeface="Space Grotesk"/>
                <a:cs typeface="Space Grotesk"/>
                <a:sym typeface="Space Grotesk"/>
              </a:rPr>
              <a:t>YOUR TEXT</a:t>
            </a:r>
            <a:endParaRPr sz="1100" dirty="0"/>
          </a:p>
        </p:txBody>
      </p:sp>
      <p:sp>
        <p:nvSpPr>
          <p:cNvPr id="328" name="Google Shape;328;p36"/>
          <p:cNvSpPr txBox="1"/>
          <p:nvPr/>
        </p:nvSpPr>
        <p:spPr>
          <a:xfrm>
            <a:off x="4524962" y="3364068"/>
            <a:ext cx="4142522" cy="417133"/>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b="0" i="0">
                <a:solidFill>
                  <a:schemeClr val="lt1"/>
                </a:solidFill>
                <a:latin typeface="Host Grotesk"/>
                <a:ea typeface="Host Grotesk"/>
                <a:cs typeface="Host Grotesk"/>
                <a:sym typeface="Host Grotesk"/>
              </a:rPr>
              <a:t>Lorem ipsum dolor sit amet, consectetur adipiscing elit. Proin bibendum risus sit amet venenatis tristique. Morbi justo, porta eget consequat.</a:t>
            </a:r>
            <a:endParaRPr sz="900">
              <a:solidFill>
                <a:schemeClr val="lt1"/>
              </a:solidFill>
              <a:latin typeface="Host Grotesk"/>
              <a:ea typeface="Host Grotesk"/>
              <a:cs typeface="Host Grotesk"/>
              <a:sym typeface="Host Grotesk"/>
            </a:endParaRPr>
          </a:p>
        </p:txBody>
      </p:sp>
      <p:sp>
        <p:nvSpPr>
          <p:cNvPr id="329" name="Google Shape;329;p36"/>
          <p:cNvSpPr txBox="1"/>
          <p:nvPr/>
        </p:nvSpPr>
        <p:spPr>
          <a:xfrm>
            <a:off x="4524961" y="2936007"/>
            <a:ext cx="2025650"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800">
                <a:solidFill>
                  <a:schemeClr val="lt1"/>
                </a:solidFill>
                <a:latin typeface="Space Grotesk"/>
                <a:ea typeface="Space Grotesk"/>
                <a:cs typeface="Space Grotesk"/>
                <a:sym typeface="Space Grotesk"/>
              </a:rPr>
              <a:t>MEET OUR CEO </a:t>
            </a:r>
            <a:endParaRPr sz="1100"/>
          </a:p>
        </p:txBody>
      </p:sp>
      <p:grpSp>
        <p:nvGrpSpPr>
          <p:cNvPr id="330" name="Google Shape;330;p36"/>
          <p:cNvGrpSpPr/>
          <p:nvPr/>
        </p:nvGrpSpPr>
        <p:grpSpPr>
          <a:xfrm>
            <a:off x="4524961" y="3912098"/>
            <a:ext cx="4097229" cy="503312"/>
            <a:chOff x="6033281" y="4334806"/>
            <a:chExt cx="5462972" cy="671082"/>
          </a:xfrm>
        </p:grpSpPr>
        <p:sp>
          <p:nvSpPr>
            <p:cNvPr id="331" name="Google Shape;331;p36"/>
            <p:cNvSpPr txBox="1"/>
            <p:nvPr/>
          </p:nvSpPr>
          <p:spPr>
            <a:xfrm flipH="1">
              <a:off x="10848150" y="4670347"/>
              <a:ext cx="648103" cy="335541"/>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id" sz="1100">
                  <a:solidFill>
                    <a:schemeClr val="lt1"/>
                  </a:solidFill>
                  <a:latin typeface="Space Grotesk"/>
                  <a:ea typeface="Space Grotesk"/>
                  <a:cs typeface="Space Grotesk"/>
                  <a:sym typeface="Space Grotesk"/>
                </a:rPr>
                <a:t>85%</a:t>
              </a:r>
              <a:endParaRPr sz="1100"/>
            </a:p>
          </p:txBody>
        </p:sp>
        <p:grpSp>
          <p:nvGrpSpPr>
            <p:cNvPr id="332" name="Google Shape;332;p36"/>
            <p:cNvGrpSpPr/>
            <p:nvPr/>
          </p:nvGrpSpPr>
          <p:grpSpPr>
            <a:xfrm>
              <a:off x="6128404" y="4793085"/>
              <a:ext cx="4611959" cy="90066"/>
              <a:chOff x="2244981" y="5252734"/>
              <a:chExt cx="2481024" cy="64421"/>
            </a:xfrm>
          </p:grpSpPr>
          <p:sp>
            <p:nvSpPr>
              <p:cNvPr id="333" name="Google Shape;333;p36"/>
              <p:cNvSpPr/>
              <p:nvPr/>
            </p:nvSpPr>
            <p:spPr>
              <a:xfrm>
                <a:off x="2244981" y="5252734"/>
                <a:ext cx="2481024" cy="64421"/>
              </a:xfrm>
              <a:prstGeom prst="rect">
                <a:avLst/>
              </a:prstGeom>
              <a:solidFill>
                <a:srgbClr val="F2F2F2">
                  <a:alpha val="8784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rgbClr val="3F3F3F"/>
                  </a:solidFill>
                  <a:latin typeface="Space Grotesk"/>
                  <a:ea typeface="Space Grotesk"/>
                  <a:cs typeface="Space Grotesk"/>
                  <a:sym typeface="Space Grotesk"/>
                </a:endParaRPr>
              </a:p>
            </p:txBody>
          </p:sp>
          <p:sp>
            <p:nvSpPr>
              <p:cNvPr id="334" name="Google Shape;334;p36"/>
              <p:cNvSpPr/>
              <p:nvPr/>
            </p:nvSpPr>
            <p:spPr>
              <a:xfrm>
                <a:off x="2244984" y="5252734"/>
                <a:ext cx="1799136" cy="64421"/>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sp>
          <p:nvSpPr>
            <p:cNvPr id="335" name="Google Shape;335;p36"/>
            <p:cNvSpPr txBox="1"/>
            <p:nvPr/>
          </p:nvSpPr>
          <p:spPr>
            <a:xfrm flipH="1">
              <a:off x="6033281" y="4334806"/>
              <a:ext cx="3059918" cy="335541"/>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id" sz="1100">
                  <a:solidFill>
                    <a:schemeClr val="lt1"/>
                  </a:solidFill>
                  <a:latin typeface="Space Grotesk"/>
                  <a:ea typeface="Space Grotesk"/>
                  <a:cs typeface="Space Grotesk"/>
                  <a:sym typeface="Space Grotesk"/>
                </a:rPr>
                <a:t>UPDATE PERFORMANCE</a:t>
              </a:r>
              <a:endParaRPr sz="1100"/>
            </a:p>
          </p:txBody>
        </p:sp>
      </p:grpSp>
      <p:sp>
        <p:nvSpPr>
          <p:cNvPr id="336" name="Google Shape;336;p36"/>
          <p:cNvSpPr txBox="1"/>
          <p:nvPr/>
        </p:nvSpPr>
        <p:spPr>
          <a:xfrm>
            <a:off x="9938404" y="3924374"/>
            <a:ext cx="4217670" cy="475130"/>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1100" b="0" i="0">
                <a:solidFill>
                  <a:schemeClr val="lt1"/>
                </a:solidFill>
                <a:latin typeface="Host Grotesk"/>
                <a:ea typeface="Host Grotesk"/>
                <a:cs typeface="Host Grotesk"/>
                <a:sym typeface="Host Grotesk"/>
              </a:rPr>
              <a:t>“Lorem ipsum dolor sit amet, consectetur adipiscing elit. Proin bibendum risus sit amet venenatis tristique. Morbi tortor.”</a:t>
            </a:r>
            <a:endParaRPr sz="1100">
              <a:solidFill>
                <a:schemeClr val="lt1"/>
              </a:solidFill>
              <a:latin typeface="Host Grotesk"/>
              <a:ea typeface="Host Grotesk"/>
              <a:cs typeface="Host Grotesk"/>
              <a:sym typeface="Host Grotesk"/>
            </a:endParaRPr>
          </a:p>
        </p:txBody>
      </p:sp>
      <p:grpSp>
        <p:nvGrpSpPr>
          <p:cNvPr id="337" name="Google Shape;337;p36"/>
          <p:cNvGrpSpPr/>
          <p:nvPr/>
        </p:nvGrpSpPr>
        <p:grpSpPr>
          <a:xfrm>
            <a:off x="457200" y="3150133"/>
            <a:ext cx="1214616" cy="697115"/>
            <a:chOff x="825400" y="3520468"/>
            <a:chExt cx="1619488" cy="929486"/>
          </a:xfrm>
        </p:grpSpPr>
        <p:grpSp>
          <p:nvGrpSpPr>
            <p:cNvPr id="338" name="Google Shape;338;p36"/>
            <p:cNvGrpSpPr/>
            <p:nvPr/>
          </p:nvGrpSpPr>
          <p:grpSpPr>
            <a:xfrm>
              <a:off x="825400" y="3520468"/>
              <a:ext cx="1619488" cy="929486"/>
              <a:chOff x="825400" y="3520468"/>
              <a:chExt cx="1619488" cy="929486"/>
            </a:xfrm>
          </p:grpSpPr>
          <p:sp>
            <p:nvSpPr>
              <p:cNvPr id="339" name="Google Shape;339;p36"/>
              <p:cNvSpPr/>
              <p:nvPr/>
            </p:nvSpPr>
            <p:spPr>
              <a:xfrm>
                <a:off x="825400" y="3531321"/>
                <a:ext cx="1607079" cy="918633"/>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40" name="Google Shape;340;p36"/>
              <p:cNvSpPr/>
              <p:nvPr/>
            </p:nvSpPr>
            <p:spPr>
              <a:xfrm rot="-2700000">
                <a:off x="2299352" y="3541437"/>
                <a:ext cx="114908" cy="134225"/>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341" name="Google Shape;341;p36"/>
            <p:cNvGrpSpPr/>
            <p:nvPr/>
          </p:nvGrpSpPr>
          <p:grpSpPr>
            <a:xfrm>
              <a:off x="851156" y="3600184"/>
              <a:ext cx="1523883" cy="747883"/>
              <a:chOff x="1189446" y="1630993"/>
              <a:chExt cx="1523883" cy="747883"/>
            </a:xfrm>
          </p:grpSpPr>
          <p:sp>
            <p:nvSpPr>
              <p:cNvPr id="342" name="Google Shape;342;p36"/>
              <p:cNvSpPr txBox="1"/>
              <p:nvPr/>
            </p:nvSpPr>
            <p:spPr>
              <a:xfrm>
                <a:off x="1189446" y="2117266"/>
                <a:ext cx="1523883" cy="26161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800">
                    <a:solidFill>
                      <a:schemeClr val="lt1"/>
                    </a:solidFill>
                    <a:latin typeface="Space Grotesk"/>
                    <a:ea typeface="Space Grotesk"/>
                    <a:cs typeface="Space Grotesk"/>
                    <a:sym typeface="Space Grotesk"/>
                  </a:rPr>
                  <a:t>WORK EXPERIENCE</a:t>
                </a:r>
                <a:endParaRPr sz="800">
                  <a:solidFill>
                    <a:schemeClr val="lt1"/>
                  </a:solidFill>
                  <a:latin typeface="Space Grotesk"/>
                  <a:ea typeface="Space Grotesk"/>
                  <a:cs typeface="Space Grotesk"/>
                  <a:sym typeface="Space Grotesk"/>
                </a:endParaRPr>
              </a:p>
            </p:txBody>
          </p:sp>
          <p:sp>
            <p:nvSpPr>
              <p:cNvPr id="343" name="Google Shape;343;p36"/>
              <p:cNvSpPr txBox="1"/>
              <p:nvPr/>
            </p:nvSpPr>
            <p:spPr>
              <a:xfrm>
                <a:off x="1189446" y="1630993"/>
                <a:ext cx="1523883" cy="52322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2100">
                    <a:solidFill>
                      <a:schemeClr val="lt1"/>
                    </a:solidFill>
                    <a:latin typeface="Space Grotesk"/>
                    <a:ea typeface="Space Grotesk"/>
                    <a:cs typeface="Space Grotesk"/>
                    <a:sym typeface="Space Grotesk"/>
                  </a:rPr>
                  <a:t>15+ </a:t>
                </a:r>
                <a:r>
                  <a:rPr lang="id" sz="1100">
                    <a:solidFill>
                      <a:schemeClr val="lt1"/>
                    </a:solidFill>
                    <a:latin typeface="Space Grotesk"/>
                    <a:ea typeface="Space Grotesk"/>
                    <a:cs typeface="Space Grotesk"/>
                    <a:sym typeface="Space Grotesk"/>
                  </a:rPr>
                  <a:t>YEARS</a:t>
                </a:r>
                <a:endParaRPr sz="3300">
                  <a:solidFill>
                    <a:schemeClr val="lt1"/>
                  </a:solidFill>
                  <a:latin typeface="Space Grotesk"/>
                  <a:ea typeface="Space Grotesk"/>
                  <a:cs typeface="Space Grotesk"/>
                  <a:sym typeface="Space Grotesk"/>
                </a:endParaRPr>
              </a:p>
            </p:txBody>
          </p:sp>
        </p:grpSp>
      </p:grpSp>
      <p:sp>
        <p:nvSpPr>
          <p:cNvPr id="344" name="Google Shape;344;p36"/>
          <p:cNvSpPr txBox="1"/>
          <p:nvPr/>
        </p:nvSpPr>
        <p:spPr>
          <a:xfrm>
            <a:off x="5583506" y="1334767"/>
            <a:ext cx="3403248" cy="99257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dirty="0">
                <a:solidFill>
                  <a:schemeClr val="lt1"/>
                </a:solidFill>
                <a:latin typeface="Space Grotesk"/>
                <a:ea typeface="Space Grotesk"/>
                <a:cs typeface="Space Grotesk"/>
                <a:sym typeface="Space Grotesk"/>
              </a:rPr>
              <a:t>IN HERE</a:t>
            </a:r>
            <a:endParaRPr sz="1100" dirty="0"/>
          </a:p>
        </p:txBody>
      </p:sp>
      <p:pic>
        <p:nvPicPr>
          <p:cNvPr id="345" name="Google Shape;345;p36"/>
          <p:cNvPicPr preferRelativeResize="0"/>
          <p:nvPr/>
        </p:nvPicPr>
        <p:blipFill rotWithShape="1">
          <a:blip r:embed="rId3">
            <a:alphaModFix/>
          </a:blip>
          <a:srcRect l="25070" r="25070"/>
          <a:stretch/>
        </p:blipFill>
        <p:spPr>
          <a:xfrm>
            <a:off x="1406457" y="776203"/>
            <a:ext cx="2922757" cy="3673177"/>
          </a:xfrm>
          <a:prstGeom prst="rect">
            <a:avLst/>
          </a:prstGeom>
          <a:noFill/>
          <a:ln>
            <a:noFill/>
          </a:ln>
        </p:spPr>
      </p:pic>
      <p:pic>
        <p:nvPicPr>
          <p:cNvPr id="2" name="รูปภาพ 1"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DFCD1253-A221-C393-382A-C855D00EE754}"/>
              </a:ext>
            </a:extLst>
          </p:cNvPr>
          <p:cNvPicPr>
            <a:picLocks noChangeAspect="1"/>
          </p:cNvPicPr>
          <p:nvPr/>
        </p:nvPicPr>
        <p:blipFill>
          <a:blip r:embed="rId4"/>
          <a:stretch>
            <a:fillRect/>
          </a:stretch>
        </p:blipFill>
        <p:spPr>
          <a:xfrm>
            <a:off x="254384" y="266156"/>
            <a:ext cx="903955" cy="7426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37"/>
          <p:cNvGrpSpPr/>
          <p:nvPr/>
        </p:nvGrpSpPr>
        <p:grpSpPr>
          <a:xfrm>
            <a:off x="552652" y="255067"/>
            <a:ext cx="7236049" cy="1156685"/>
            <a:chOff x="131162" y="815007"/>
            <a:chExt cx="9648066" cy="1542246"/>
          </a:xfrm>
        </p:grpSpPr>
        <p:sp>
          <p:nvSpPr>
            <p:cNvPr id="351" name="Google Shape;351;p37"/>
            <p:cNvSpPr/>
            <p:nvPr/>
          </p:nvSpPr>
          <p:spPr>
            <a:xfrm rot="10800000">
              <a:off x="7642282" y="815007"/>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52" name="Google Shape;352;p37"/>
            <p:cNvSpPr txBox="1"/>
            <p:nvPr/>
          </p:nvSpPr>
          <p:spPr>
            <a:xfrm>
              <a:off x="131162" y="1033814"/>
              <a:ext cx="9648066"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accent2"/>
                  </a:solidFill>
                  <a:latin typeface="Space Grotesk"/>
                  <a:ea typeface="Space Grotesk"/>
                  <a:cs typeface="Space Grotesk"/>
                  <a:sym typeface="Space Grotesk"/>
                </a:rPr>
                <a:t>MARKETING</a:t>
              </a:r>
              <a:r>
                <a:rPr lang="id" sz="6000">
                  <a:solidFill>
                    <a:schemeClr val="lt1"/>
                  </a:solidFill>
                  <a:latin typeface="Space Grotesk"/>
                  <a:ea typeface="Space Grotesk"/>
                  <a:cs typeface="Space Grotesk"/>
                  <a:sym typeface="Space Grotesk"/>
                </a:rPr>
                <a:t> TEAM</a:t>
              </a:r>
              <a:endParaRPr sz="1100"/>
            </a:p>
          </p:txBody>
        </p:sp>
      </p:grpSp>
      <p:grpSp>
        <p:nvGrpSpPr>
          <p:cNvPr id="353" name="Google Shape;353;p37"/>
          <p:cNvGrpSpPr/>
          <p:nvPr/>
        </p:nvGrpSpPr>
        <p:grpSpPr>
          <a:xfrm>
            <a:off x="695528" y="4162164"/>
            <a:ext cx="7560824" cy="509849"/>
            <a:chOff x="927370" y="5549552"/>
            <a:chExt cx="10081098" cy="679798"/>
          </a:xfrm>
        </p:grpSpPr>
        <p:grpSp>
          <p:nvGrpSpPr>
            <p:cNvPr id="354" name="Google Shape;354;p37"/>
            <p:cNvGrpSpPr/>
            <p:nvPr/>
          </p:nvGrpSpPr>
          <p:grpSpPr>
            <a:xfrm>
              <a:off x="927370" y="5549552"/>
              <a:ext cx="2328153" cy="679798"/>
              <a:chOff x="825400" y="3520468"/>
              <a:chExt cx="2328153" cy="679798"/>
            </a:xfrm>
          </p:grpSpPr>
          <p:grpSp>
            <p:nvGrpSpPr>
              <p:cNvPr id="355" name="Google Shape;355;p37"/>
              <p:cNvGrpSpPr/>
              <p:nvPr/>
            </p:nvGrpSpPr>
            <p:grpSpPr>
              <a:xfrm>
                <a:off x="825400" y="3520468"/>
                <a:ext cx="2328153" cy="679798"/>
                <a:chOff x="825400" y="3520468"/>
                <a:chExt cx="2328153" cy="679798"/>
              </a:xfrm>
            </p:grpSpPr>
            <p:sp>
              <p:nvSpPr>
                <p:cNvPr id="356" name="Google Shape;356;p37"/>
                <p:cNvSpPr/>
                <p:nvPr/>
              </p:nvSpPr>
              <p:spPr>
                <a:xfrm>
                  <a:off x="825400" y="3531321"/>
                  <a:ext cx="2328153" cy="668945"/>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57" name="Google Shape;357;p37"/>
                <p:cNvSpPr/>
                <p:nvPr/>
              </p:nvSpPr>
              <p:spPr>
                <a:xfrm rot="-2700000">
                  <a:off x="3008017" y="3541437"/>
                  <a:ext cx="114908" cy="134225"/>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sp>
            <p:nvSpPr>
              <p:cNvPr id="358" name="Google Shape;358;p37"/>
              <p:cNvSpPr txBox="1"/>
              <p:nvPr/>
            </p:nvSpPr>
            <p:spPr>
              <a:xfrm>
                <a:off x="851155" y="3681127"/>
                <a:ext cx="2152025" cy="40011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500">
                    <a:solidFill>
                      <a:schemeClr val="lt1"/>
                    </a:solidFill>
                    <a:latin typeface="Space Grotesk"/>
                    <a:ea typeface="Space Grotesk"/>
                    <a:cs typeface="Space Grotesk"/>
                    <a:sym typeface="Space Grotesk"/>
                  </a:rPr>
                  <a:t>MELANIE DIAZ</a:t>
                </a:r>
                <a:endParaRPr sz="1500">
                  <a:solidFill>
                    <a:schemeClr val="lt1"/>
                  </a:solidFill>
                  <a:latin typeface="Space Grotesk"/>
                  <a:ea typeface="Space Grotesk"/>
                  <a:cs typeface="Space Grotesk"/>
                  <a:sym typeface="Space Grotesk"/>
                </a:endParaRPr>
              </a:p>
            </p:txBody>
          </p:sp>
        </p:grpSp>
        <p:grpSp>
          <p:nvGrpSpPr>
            <p:cNvPr id="359" name="Google Shape;359;p37"/>
            <p:cNvGrpSpPr/>
            <p:nvPr/>
          </p:nvGrpSpPr>
          <p:grpSpPr>
            <a:xfrm>
              <a:off x="3511685" y="5549552"/>
              <a:ext cx="2328153" cy="679798"/>
              <a:chOff x="825400" y="3520468"/>
              <a:chExt cx="2328153" cy="679798"/>
            </a:xfrm>
          </p:grpSpPr>
          <p:grpSp>
            <p:nvGrpSpPr>
              <p:cNvPr id="360" name="Google Shape;360;p37"/>
              <p:cNvGrpSpPr/>
              <p:nvPr/>
            </p:nvGrpSpPr>
            <p:grpSpPr>
              <a:xfrm>
                <a:off x="825400" y="3520468"/>
                <a:ext cx="2328153" cy="679798"/>
                <a:chOff x="825400" y="3520468"/>
                <a:chExt cx="2328153" cy="679798"/>
              </a:xfrm>
            </p:grpSpPr>
            <p:sp>
              <p:nvSpPr>
                <p:cNvPr id="361" name="Google Shape;361;p37"/>
                <p:cNvSpPr/>
                <p:nvPr/>
              </p:nvSpPr>
              <p:spPr>
                <a:xfrm>
                  <a:off x="825400" y="3531321"/>
                  <a:ext cx="2328153" cy="668945"/>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62" name="Google Shape;362;p37"/>
                <p:cNvSpPr/>
                <p:nvPr/>
              </p:nvSpPr>
              <p:spPr>
                <a:xfrm rot="-2700000">
                  <a:off x="3008017" y="3541437"/>
                  <a:ext cx="114908" cy="134225"/>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sp>
            <p:nvSpPr>
              <p:cNvPr id="363" name="Google Shape;363;p37"/>
              <p:cNvSpPr txBox="1"/>
              <p:nvPr/>
            </p:nvSpPr>
            <p:spPr>
              <a:xfrm>
                <a:off x="851155" y="3681127"/>
                <a:ext cx="2152025" cy="40011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500">
                    <a:solidFill>
                      <a:schemeClr val="lt1"/>
                    </a:solidFill>
                    <a:latin typeface="Space Grotesk"/>
                    <a:ea typeface="Space Grotesk"/>
                    <a:cs typeface="Space Grotesk"/>
                    <a:sym typeface="Space Grotesk"/>
                  </a:rPr>
                  <a:t>CHRISTINA RIZZ</a:t>
                </a:r>
                <a:endParaRPr sz="1500">
                  <a:solidFill>
                    <a:schemeClr val="lt1"/>
                  </a:solidFill>
                  <a:latin typeface="Space Grotesk"/>
                  <a:ea typeface="Space Grotesk"/>
                  <a:cs typeface="Space Grotesk"/>
                  <a:sym typeface="Space Grotesk"/>
                </a:endParaRPr>
              </a:p>
            </p:txBody>
          </p:sp>
        </p:grpSp>
        <p:grpSp>
          <p:nvGrpSpPr>
            <p:cNvPr id="364" name="Google Shape;364;p37"/>
            <p:cNvGrpSpPr/>
            <p:nvPr/>
          </p:nvGrpSpPr>
          <p:grpSpPr>
            <a:xfrm>
              <a:off x="6096000" y="5549552"/>
              <a:ext cx="2328153" cy="679798"/>
              <a:chOff x="825400" y="3520468"/>
              <a:chExt cx="2328153" cy="679798"/>
            </a:xfrm>
          </p:grpSpPr>
          <p:grpSp>
            <p:nvGrpSpPr>
              <p:cNvPr id="365" name="Google Shape;365;p37"/>
              <p:cNvGrpSpPr/>
              <p:nvPr/>
            </p:nvGrpSpPr>
            <p:grpSpPr>
              <a:xfrm>
                <a:off x="825400" y="3520468"/>
                <a:ext cx="2328153" cy="679798"/>
                <a:chOff x="825400" y="3520468"/>
                <a:chExt cx="2328153" cy="679798"/>
              </a:xfrm>
            </p:grpSpPr>
            <p:sp>
              <p:nvSpPr>
                <p:cNvPr id="366" name="Google Shape;366;p37"/>
                <p:cNvSpPr/>
                <p:nvPr/>
              </p:nvSpPr>
              <p:spPr>
                <a:xfrm>
                  <a:off x="825400" y="3531321"/>
                  <a:ext cx="2328153" cy="668945"/>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67" name="Google Shape;367;p37"/>
                <p:cNvSpPr/>
                <p:nvPr/>
              </p:nvSpPr>
              <p:spPr>
                <a:xfrm rot="-2700000">
                  <a:off x="3008017" y="3541437"/>
                  <a:ext cx="114908" cy="134225"/>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sp>
            <p:nvSpPr>
              <p:cNvPr id="368" name="Google Shape;368;p37"/>
              <p:cNvSpPr txBox="1"/>
              <p:nvPr/>
            </p:nvSpPr>
            <p:spPr>
              <a:xfrm>
                <a:off x="851155" y="3681127"/>
                <a:ext cx="2152025" cy="40011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500">
                    <a:solidFill>
                      <a:schemeClr val="lt1"/>
                    </a:solidFill>
                    <a:latin typeface="Space Grotesk"/>
                    <a:ea typeface="Space Grotesk"/>
                    <a:cs typeface="Space Grotesk"/>
                    <a:sym typeface="Space Grotesk"/>
                  </a:rPr>
                  <a:t>ELIZABETH LEE</a:t>
                </a:r>
                <a:endParaRPr sz="1500">
                  <a:solidFill>
                    <a:schemeClr val="lt1"/>
                  </a:solidFill>
                  <a:latin typeface="Space Grotesk"/>
                  <a:ea typeface="Space Grotesk"/>
                  <a:cs typeface="Space Grotesk"/>
                  <a:sym typeface="Space Grotesk"/>
                </a:endParaRPr>
              </a:p>
            </p:txBody>
          </p:sp>
        </p:grpSp>
        <p:grpSp>
          <p:nvGrpSpPr>
            <p:cNvPr id="369" name="Google Shape;369;p37"/>
            <p:cNvGrpSpPr/>
            <p:nvPr/>
          </p:nvGrpSpPr>
          <p:grpSpPr>
            <a:xfrm>
              <a:off x="8680315" y="5549552"/>
              <a:ext cx="2328153" cy="679798"/>
              <a:chOff x="825400" y="3520468"/>
              <a:chExt cx="2328153" cy="679798"/>
            </a:xfrm>
          </p:grpSpPr>
          <p:grpSp>
            <p:nvGrpSpPr>
              <p:cNvPr id="370" name="Google Shape;370;p37"/>
              <p:cNvGrpSpPr/>
              <p:nvPr/>
            </p:nvGrpSpPr>
            <p:grpSpPr>
              <a:xfrm>
                <a:off x="825400" y="3520468"/>
                <a:ext cx="2328153" cy="679798"/>
                <a:chOff x="825400" y="3520468"/>
                <a:chExt cx="2328153" cy="679798"/>
              </a:xfrm>
            </p:grpSpPr>
            <p:sp>
              <p:nvSpPr>
                <p:cNvPr id="371" name="Google Shape;371;p37"/>
                <p:cNvSpPr/>
                <p:nvPr/>
              </p:nvSpPr>
              <p:spPr>
                <a:xfrm>
                  <a:off x="825400" y="3531321"/>
                  <a:ext cx="2328153" cy="668945"/>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72" name="Google Shape;372;p37"/>
                <p:cNvSpPr/>
                <p:nvPr/>
              </p:nvSpPr>
              <p:spPr>
                <a:xfrm rot="-2700000">
                  <a:off x="3008017" y="3541437"/>
                  <a:ext cx="114908" cy="134225"/>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sp>
            <p:nvSpPr>
              <p:cNvPr id="373" name="Google Shape;373;p37"/>
              <p:cNvSpPr txBox="1"/>
              <p:nvPr/>
            </p:nvSpPr>
            <p:spPr>
              <a:xfrm>
                <a:off x="851155" y="3681127"/>
                <a:ext cx="2152025" cy="40011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500">
                    <a:solidFill>
                      <a:schemeClr val="lt1"/>
                    </a:solidFill>
                    <a:latin typeface="Space Grotesk"/>
                    <a:ea typeface="Space Grotesk"/>
                    <a:cs typeface="Space Grotesk"/>
                    <a:sym typeface="Space Grotesk"/>
                  </a:rPr>
                  <a:t>CHRISTOPER </a:t>
                </a:r>
                <a:endParaRPr sz="1500">
                  <a:solidFill>
                    <a:schemeClr val="lt1"/>
                  </a:solidFill>
                  <a:latin typeface="Space Grotesk"/>
                  <a:ea typeface="Space Grotesk"/>
                  <a:cs typeface="Space Grotesk"/>
                  <a:sym typeface="Space Grotesk"/>
                </a:endParaRPr>
              </a:p>
            </p:txBody>
          </p:sp>
        </p:grpSp>
      </p:grpSp>
      <p:pic>
        <p:nvPicPr>
          <p:cNvPr id="374" name="Google Shape;374;p37"/>
          <p:cNvPicPr preferRelativeResize="0"/>
          <p:nvPr/>
        </p:nvPicPr>
        <p:blipFill rotWithShape="1">
          <a:blip r:embed="rId3">
            <a:alphaModFix/>
          </a:blip>
          <a:srcRect l="28500" r="28500"/>
          <a:stretch/>
        </p:blipFill>
        <p:spPr>
          <a:xfrm>
            <a:off x="695528" y="1886522"/>
            <a:ext cx="1746115" cy="2284136"/>
          </a:xfrm>
          <a:prstGeom prst="rect">
            <a:avLst/>
          </a:prstGeom>
          <a:noFill/>
          <a:ln>
            <a:noFill/>
          </a:ln>
        </p:spPr>
      </p:pic>
      <p:pic>
        <p:nvPicPr>
          <p:cNvPr id="375" name="Google Shape;375;p37"/>
          <p:cNvPicPr preferRelativeResize="0"/>
          <p:nvPr/>
        </p:nvPicPr>
        <p:blipFill rotWithShape="1">
          <a:blip r:embed="rId3">
            <a:alphaModFix/>
          </a:blip>
          <a:srcRect l="28500" r="28500"/>
          <a:stretch/>
        </p:blipFill>
        <p:spPr>
          <a:xfrm>
            <a:off x="2633764" y="1886521"/>
            <a:ext cx="1746115" cy="2284136"/>
          </a:xfrm>
          <a:prstGeom prst="rect">
            <a:avLst/>
          </a:prstGeom>
          <a:noFill/>
          <a:ln>
            <a:noFill/>
          </a:ln>
        </p:spPr>
      </p:pic>
      <p:pic>
        <p:nvPicPr>
          <p:cNvPr id="376" name="Google Shape;376;p37"/>
          <p:cNvPicPr preferRelativeResize="0"/>
          <p:nvPr/>
        </p:nvPicPr>
        <p:blipFill rotWithShape="1">
          <a:blip r:embed="rId3">
            <a:alphaModFix/>
          </a:blip>
          <a:srcRect l="28500" r="28500"/>
          <a:stretch/>
        </p:blipFill>
        <p:spPr>
          <a:xfrm>
            <a:off x="4572000" y="1886520"/>
            <a:ext cx="1746115" cy="2284136"/>
          </a:xfrm>
          <a:prstGeom prst="rect">
            <a:avLst/>
          </a:prstGeom>
          <a:noFill/>
          <a:ln>
            <a:noFill/>
          </a:ln>
        </p:spPr>
      </p:pic>
      <p:pic>
        <p:nvPicPr>
          <p:cNvPr id="377" name="Google Shape;377;p37"/>
          <p:cNvPicPr preferRelativeResize="0"/>
          <p:nvPr/>
        </p:nvPicPr>
        <p:blipFill rotWithShape="1">
          <a:blip r:embed="rId3">
            <a:alphaModFix/>
          </a:blip>
          <a:srcRect l="28514" r="28514"/>
          <a:stretch/>
        </p:blipFill>
        <p:spPr>
          <a:xfrm>
            <a:off x="6510236" y="1886519"/>
            <a:ext cx="1746115" cy="22841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2" name="Google Shape;382;p38"/>
          <p:cNvGrpSpPr/>
          <p:nvPr/>
        </p:nvGrpSpPr>
        <p:grpSpPr>
          <a:xfrm>
            <a:off x="558134" y="566205"/>
            <a:ext cx="2609579" cy="4980658"/>
            <a:chOff x="4666702" y="1916652"/>
            <a:chExt cx="3047278" cy="5816052"/>
          </a:xfrm>
        </p:grpSpPr>
        <p:sp>
          <p:nvSpPr>
            <p:cNvPr id="383" name="Google Shape;383;p38"/>
            <p:cNvSpPr/>
            <p:nvPr/>
          </p:nvSpPr>
          <p:spPr>
            <a:xfrm>
              <a:off x="4692307" y="1916652"/>
              <a:ext cx="2995497" cy="5816052"/>
            </a:xfrm>
            <a:custGeom>
              <a:avLst/>
              <a:gdLst/>
              <a:ahLst/>
              <a:cxnLst/>
              <a:rect l="l" t="t" r="r" b="b"/>
              <a:pathLst>
                <a:path w="1994630" h="4092035" extrusionOk="0">
                  <a:moveTo>
                    <a:pt x="1674876" y="4092035"/>
                  </a:moveTo>
                  <a:lnTo>
                    <a:pt x="319754" y="4092035"/>
                  </a:lnTo>
                  <a:cubicBezTo>
                    <a:pt x="143161" y="4092035"/>
                    <a:pt x="0" y="3948874"/>
                    <a:pt x="0" y="3772281"/>
                  </a:cubicBezTo>
                  <a:lnTo>
                    <a:pt x="0" y="319754"/>
                  </a:lnTo>
                  <a:cubicBezTo>
                    <a:pt x="95" y="143161"/>
                    <a:pt x="143161" y="0"/>
                    <a:pt x="319754" y="0"/>
                  </a:cubicBezTo>
                  <a:lnTo>
                    <a:pt x="1674876" y="0"/>
                  </a:lnTo>
                  <a:cubicBezTo>
                    <a:pt x="1851470" y="0"/>
                    <a:pt x="1994630" y="143161"/>
                    <a:pt x="1994630" y="319754"/>
                  </a:cubicBezTo>
                  <a:lnTo>
                    <a:pt x="1994630" y="3772281"/>
                  </a:lnTo>
                  <a:cubicBezTo>
                    <a:pt x="1994630" y="3948874"/>
                    <a:pt x="1851470" y="4092035"/>
                    <a:pt x="1674876" y="4092035"/>
                  </a:cubicBezTo>
                  <a:close/>
                </a:path>
              </a:pathLst>
            </a:custGeom>
            <a:solidFill>
              <a:srgbClr val="5E465D"/>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84" name="Google Shape;384;p38"/>
            <p:cNvSpPr/>
            <p:nvPr/>
          </p:nvSpPr>
          <p:spPr>
            <a:xfrm>
              <a:off x="4706754" y="1930190"/>
              <a:ext cx="2966745" cy="5788841"/>
            </a:xfrm>
            <a:custGeom>
              <a:avLst/>
              <a:gdLst/>
              <a:ahLst/>
              <a:cxnLst/>
              <a:rect l="l" t="t" r="r" b="b"/>
              <a:pathLst>
                <a:path w="1975485" h="4072890" extrusionOk="0">
                  <a:moveTo>
                    <a:pt x="1662684" y="0"/>
                  </a:moveTo>
                  <a:lnTo>
                    <a:pt x="312706" y="0"/>
                  </a:lnTo>
                  <a:cubicBezTo>
                    <a:pt x="139922" y="0"/>
                    <a:pt x="0" y="140018"/>
                    <a:pt x="0" y="312706"/>
                  </a:cubicBezTo>
                  <a:lnTo>
                    <a:pt x="0" y="3760184"/>
                  </a:lnTo>
                  <a:cubicBezTo>
                    <a:pt x="0" y="3932873"/>
                    <a:pt x="140018" y="4072890"/>
                    <a:pt x="312706" y="4072890"/>
                  </a:cubicBezTo>
                  <a:lnTo>
                    <a:pt x="1662779" y="4072890"/>
                  </a:lnTo>
                  <a:cubicBezTo>
                    <a:pt x="1835468" y="4072890"/>
                    <a:pt x="1975485" y="3932873"/>
                    <a:pt x="1975485" y="3760184"/>
                  </a:cubicBezTo>
                  <a:lnTo>
                    <a:pt x="1975485" y="312706"/>
                  </a:lnTo>
                  <a:cubicBezTo>
                    <a:pt x="1975485" y="140018"/>
                    <a:pt x="1835468" y="0"/>
                    <a:pt x="1662684" y="0"/>
                  </a:cubicBezTo>
                  <a:close/>
                  <a:moveTo>
                    <a:pt x="1965960" y="3757708"/>
                  </a:moveTo>
                  <a:cubicBezTo>
                    <a:pt x="1965960" y="3926586"/>
                    <a:pt x="1829086" y="4063460"/>
                    <a:pt x="1660208" y="4063460"/>
                  </a:cubicBezTo>
                  <a:lnTo>
                    <a:pt x="315182" y="4063460"/>
                  </a:lnTo>
                  <a:cubicBezTo>
                    <a:pt x="146304" y="4063460"/>
                    <a:pt x="9430" y="3926586"/>
                    <a:pt x="9430" y="3757708"/>
                  </a:cubicBezTo>
                  <a:lnTo>
                    <a:pt x="9430" y="315278"/>
                  </a:lnTo>
                  <a:cubicBezTo>
                    <a:pt x="9525" y="146399"/>
                    <a:pt x="146304" y="9525"/>
                    <a:pt x="315182" y="9525"/>
                  </a:cubicBezTo>
                  <a:lnTo>
                    <a:pt x="1660208" y="9525"/>
                  </a:lnTo>
                  <a:cubicBezTo>
                    <a:pt x="1829086" y="9525"/>
                    <a:pt x="1965960" y="146399"/>
                    <a:pt x="1965960" y="315278"/>
                  </a:cubicBezTo>
                  <a:lnTo>
                    <a:pt x="1965960" y="3757708"/>
                  </a:lnTo>
                  <a:close/>
                </a:path>
              </a:pathLst>
            </a:custGeom>
            <a:solidFill>
              <a:srgbClr val="706F6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85" name="Google Shape;385;p38"/>
            <p:cNvSpPr/>
            <p:nvPr/>
          </p:nvSpPr>
          <p:spPr>
            <a:xfrm>
              <a:off x="4743087" y="1961055"/>
              <a:ext cx="2894077" cy="5727243"/>
            </a:xfrm>
            <a:custGeom>
              <a:avLst/>
              <a:gdLst/>
              <a:ahLst/>
              <a:cxnLst/>
              <a:rect l="l" t="t" r="r" b="b"/>
              <a:pathLst>
                <a:path w="1927097" h="4029551" extrusionOk="0">
                  <a:moveTo>
                    <a:pt x="1632966" y="4029551"/>
                  </a:moveTo>
                  <a:lnTo>
                    <a:pt x="294037" y="4029551"/>
                  </a:lnTo>
                  <a:cubicBezTo>
                    <a:pt x="131636" y="4029551"/>
                    <a:pt x="0" y="3897916"/>
                    <a:pt x="0" y="3735515"/>
                  </a:cubicBezTo>
                  <a:lnTo>
                    <a:pt x="0" y="294037"/>
                  </a:lnTo>
                  <a:cubicBezTo>
                    <a:pt x="0" y="131636"/>
                    <a:pt x="131636" y="0"/>
                    <a:pt x="294037" y="0"/>
                  </a:cubicBezTo>
                  <a:lnTo>
                    <a:pt x="1633061" y="0"/>
                  </a:lnTo>
                  <a:cubicBezTo>
                    <a:pt x="1795463" y="0"/>
                    <a:pt x="1927098" y="131636"/>
                    <a:pt x="1927098" y="294037"/>
                  </a:cubicBezTo>
                  <a:lnTo>
                    <a:pt x="1927098" y="3735610"/>
                  </a:lnTo>
                  <a:cubicBezTo>
                    <a:pt x="1927003" y="3897916"/>
                    <a:pt x="1795367" y="4029551"/>
                    <a:pt x="1632966" y="4029551"/>
                  </a:cubicBezTo>
                  <a:close/>
                </a:path>
              </a:pathLst>
            </a:custGeom>
            <a:solidFill>
              <a:srgbClr val="1D1D1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386" name="Google Shape;386;p38"/>
            <p:cNvGrpSpPr/>
            <p:nvPr/>
          </p:nvGrpSpPr>
          <p:grpSpPr>
            <a:xfrm>
              <a:off x="4666702" y="2835609"/>
              <a:ext cx="3047278" cy="1422301"/>
              <a:chOff x="5079396" y="1894331"/>
              <a:chExt cx="2029110" cy="1000697"/>
            </a:xfrm>
          </p:grpSpPr>
          <p:grpSp>
            <p:nvGrpSpPr>
              <p:cNvPr id="387" name="Google Shape;387;p38"/>
              <p:cNvGrpSpPr/>
              <p:nvPr/>
            </p:nvGrpSpPr>
            <p:grpSpPr>
              <a:xfrm>
                <a:off x="7091076" y="2293239"/>
                <a:ext cx="17430" cy="493299"/>
                <a:chOff x="7091076" y="2293239"/>
                <a:chExt cx="17430" cy="493299"/>
              </a:xfrm>
            </p:grpSpPr>
            <p:sp>
              <p:nvSpPr>
                <p:cNvPr id="388" name="Google Shape;388;p38"/>
                <p:cNvSpPr/>
                <p:nvPr/>
              </p:nvSpPr>
              <p:spPr>
                <a:xfrm>
                  <a:off x="7091076" y="2293239"/>
                  <a:ext cx="11715" cy="493204"/>
                </a:xfrm>
                <a:custGeom>
                  <a:avLst/>
                  <a:gdLst/>
                  <a:ahLst/>
                  <a:cxnLst/>
                  <a:rect l="l" t="t" r="r" b="b"/>
                  <a:pathLst>
                    <a:path w="11715" h="493204" extrusionOk="0">
                      <a:moveTo>
                        <a:pt x="0" y="0"/>
                      </a:moveTo>
                      <a:lnTo>
                        <a:pt x="11716" y="0"/>
                      </a:lnTo>
                      <a:lnTo>
                        <a:pt x="11716" y="493205"/>
                      </a:lnTo>
                      <a:lnTo>
                        <a:pt x="0" y="493205"/>
                      </a:lnTo>
                      <a:close/>
                    </a:path>
                  </a:pathLst>
                </a:custGeom>
                <a:solidFill>
                  <a:srgbClr val="68595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89" name="Google Shape;389;p38"/>
                <p:cNvSpPr/>
                <p:nvPr/>
              </p:nvSpPr>
              <p:spPr>
                <a:xfrm>
                  <a:off x="7102696" y="2293429"/>
                  <a:ext cx="5810" cy="493109"/>
                </a:xfrm>
                <a:custGeom>
                  <a:avLst/>
                  <a:gdLst/>
                  <a:ahLst/>
                  <a:cxnLst/>
                  <a:rect l="l" t="t" r="r" b="b"/>
                  <a:pathLst>
                    <a:path w="5810" h="493109" extrusionOk="0">
                      <a:moveTo>
                        <a:pt x="0" y="493109"/>
                      </a:moveTo>
                      <a:lnTo>
                        <a:pt x="0" y="0"/>
                      </a:lnTo>
                      <a:lnTo>
                        <a:pt x="5810" y="6382"/>
                      </a:lnTo>
                      <a:cubicBezTo>
                        <a:pt x="2858" y="58865"/>
                        <a:pt x="3048" y="434245"/>
                        <a:pt x="5810" y="486632"/>
                      </a:cubicBezTo>
                      <a:lnTo>
                        <a:pt x="0" y="493109"/>
                      </a:lnTo>
                      <a:close/>
                    </a:path>
                  </a:pathLst>
                </a:custGeom>
                <a:solidFill>
                  <a:srgbClr val="67606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grpSp>
          <p:grpSp>
            <p:nvGrpSpPr>
              <p:cNvPr id="390" name="Google Shape;390;p38"/>
              <p:cNvGrpSpPr/>
              <p:nvPr/>
            </p:nvGrpSpPr>
            <p:grpSpPr>
              <a:xfrm>
                <a:off x="5079396" y="2189511"/>
                <a:ext cx="17144" cy="312420"/>
                <a:chOff x="5079396" y="2189511"/>
                <a:chExt cx="17144" cy="312420"/>
              </a:xfrm>
            </p:grpSpPr>
            <p:sp>
              <p:nvSpPr>
                <p:cNvPr id="391" name="Google Shape;391;p38"/>
                <p:cNvSpPr/>
                <p:nvPr/>
              </p:nvSpPr>
              <p:spPr>
                <a:xfrm>
                  <a:off x="5082730" y="2189511"/>
                  <a:ext cx="6667" cy="312420"/>
                </a:xfrm>
                <a:custGeom>
                  <a:avLst/>
                  <a:gdLst/>
                  <a:ahLst/>
                  <a:cxnLst/>
                  <a:rect l="l" t="t" r="r" b="b"/>
                  <a:pathLst>
                    <a:path w="6667" h="312420" extrusionOk="0">
                      <a:moveTo>
                        <a:pt x="0" y="0"/>
                      </a:moveTo>
                      <a:lnTo>
                        <a:pt x="6667" y="0"/>
                      </a:lnTo>
                      <a:lnTo>
                        <a:pt x="6667" y="312420"/>
                      </a:lnTo>
                      <a:lnTo>
                        <a:pt x="0" y="312420"/>
                      </a:lnTo>
                      <a:close/>
                    </a:path>
                  </a:pathLst>
                </a:custGeom>
                <a:solidFill>
                  <a:srgbClr val="68595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92" name="Google Shape;392;p38"/>
                <p:cNvSpPr/>
                <p:nvPr/>
              </p:nvSpPr>
              <p:spPr>
                <a:xfrm>
                  <a:off x="5079396" y="2189511"/>
                  <a:ext cx="3333" cy="312419"/>
                </a:xfrm>
                <a:custGeom>
                  <a:avLst/>
                  <a:gdLst/>
                  <a:ahLst/>
                  <a:cxnLst/>
                  <a:rect l="l" t="t" r="r" b="b"/>
                  <a:pathLst>
                    <a:path w="3333" h="312419" extrusionOk="0">
                      <a:moveTo>
                        <a:pt x="3334" y="312420"/>
                      </a:moveTo>
                      <a:lnTo>
                        <a:pt x="3334" y="0"/>
                      </a:lnTo>
                      <a:lnTo>
                        <a:pt x="0" y="4096"/>
                      </a:lnTo>
                      <a:cubicBezTo>
                        <a:pt x="1715" y="37338"/>
                        <a:pt x="1524" y="275177"/>
                        <a:pt x="0" y="308324"/>
                      </a:cubicBezTo>
                      <a:lnTo>
                        <a:pt x="3334" y="312420"/>
                      </a:lnTo>
                      <a:close/>
                    </a:path>
                  </a:pathLst>
                </a:custGeom>
                <a:solidFill>
                  <a:srgbClr val="67606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93" name="Google Shape;393;p38"/>
                <p:cNvSpPr/>
                <p:nvPr/>
              </p:nvSpPr>
              <p:spPr>
                <a:xfrm>
                  <a:off x="5089397" y="2189511"/>
                  <a:ext cx="7143" cy="312420"/>
                </a:xfrm>
                <a:custGeom>
                  <a:avLst/>
                  <a:gdLst/>
                  <a:ahLst/>
                  <a:cxnLst/>
                  <a:rect l="l" t="t" r="r" b="b"/>
                  <a:pathLst>
                    <a:path w="7143" h="312420" extrusionOk="0">
                      <a:moveTo>
                        <a:pt x="0" y="0"/>
                      </a:moveTo>
                      <a:lnTo>
                        <a:pt x="7144" y="0"/>
                      </a:lnTo>
                      <a:lnTo>
                        <a:pt x="7144" y="312420"/>
                      </a:lnTo>
                      <a:lnTo>
                        <a:pt x="0" y="312420"/>
                      </a:lnTo>
                      <a:close/>
                    </a:path>
                  </a:pathLst>
                </a:custGeom>
                <a:solidFill>
                  <a:srgbClr val="68595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grpSp>
          <p:grpSp>
            <p:nvGrpSpPr>
              <p:cNvPr id="394" name="Google Shape;394;p38"/>
              <p:cNvGrpSpPr/>
              <p:nvPr/>
            </p:nvGrpSpPr>
            <p:grpSpPr>
              <a:xfrm>
                <a:off x="5079396" y="2582513"/>
                <a:ext cx="17144" cy="312515"/>
                <a:chOff x="5079396" y="2582513"/>
                <a:chExt cx="17144" cy="312515"/>
              </a:xfrm>
            </p:grpSpPr>
            <p:sp>
              <p:nvSpPr>
                <p:cNvPr id="395" name="Google Shape;395;p38"/>
                <p:cNvSpPr/>
                <p:nvPr/>
              </p:nvSpPr>
              <p:spPr>
                <a:xfrm>
                  <a:off x="5082730" y="2582513"/>
                  <a:ext cx="6667" cy="312420"/>
                </a:xfrm>
                <a:custGeom>
                  <a:avLst/>
                  <a:gdLst/>
                  <a:ahLst/>
                  <a:cxnLst/>
                  <a:rect l="l" t="t" r="r" b="b"/>
                  <a:pathLst>
                    <a:path w="6667" h="312420" extrusionOk="0">
                      <a:moveTo>
                        <a:pt x="0" y="0"/>
                      </a:moveTo>
                      <a:lnTo>
                        <a:pt x="6667" y="0"/>
                      </a:lnTo>
                      <a:lnTo>
                        <a:pt x="6667" y="312420"/>
                      </a:lnTo>
                      <a:lnTo>
                        <a:pt x="0" y="312420"/>
                      </a:lnTo>
                      <a:close/>
                    </a:path>
                  </a:pathLst>
                </a:custGeom>
                <a:solidFill>
                  <a:srgbClr val="68595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96" name="Google Shape;396;p38"/>
                <p:cNvSpPr/>
                <p:nvPr/>
              </p:nvSpPr>
              <p:spPr>
                <a:xfrm>
                  <a:off x="5079396" y="2582608"/>
                  <a:ext cx="3333" cy="312324"/>
                </a:xfrm>
                <a:custGeom>
                  <a:avLst/>
                  <a:gdLst/>
                  <a:ahLst/>
                  <a:cxnLst/>
                  <a:rect l="l" t="t" r="r" b="b"/>
                  <a:pathLst>
                    <a:path w="3333" h="312324" extrusionOk="0">
                      <a:moveTo>
                        <a:pt x="3334" y="312325"/>
                      </a:moveTo>
                      <a:lnTo>
                        <a:pt x="3334" y="0"/>
                      </a:lnTo>
                      <a:lnTo>
                        <a:pt x="0" y="4096"/>
                      </a:lnTo>
                      <a:cubicBezTo>
                        <a:pt x="1715" y="37338"/>
                        <a:pt x="1524" y="275177"/>
                        <a:pt x="0" y="308324"/>
                      </a:cubicBezTo>
                      <a:lnTo>
                        <a:pt x="3334" y="312325"/>
                      </a:lnTo>
                      <a:close/>
                    </a:path>
                  </a:pathLst>
                </a:custGeom>
                <a:solidFill>
                  <a:srgbClr val="67606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397" name="Google Shape;397;p38"/>
                <p:cNvSpPr/>
                <p:nvPr/>
              </p:nvSpPr>
              <p:spPr>
                <a:xfrm>
                  <a:off x="5089397" y="2582608"/>
                  <a:ext cx="7143" cy="312420"/>
                </a:xfrm>
                <a:custGeom>
                  <a:avLst/>
                  <a:gdLst/>
                  <a:ahLst/>
                  <a:cxnLst/>
                  <a:rect l="l" t="t" r="r" b="b"/>
                  <a:pathLst>
                    <a:path w="7143" h="312420" extrusionOk="0">
                      <a:moveTo>
                        <a:pt x="0" y="0"/>
                      </a:moveTo>
                      <a:lnTo>
                        <a:pt x="7144" y="0"/>
                      </a:lnTo>
                      <a:lnTo>
                        <a:pt x="7144" y="312420"/>
                      </a:lnTo>
                      <a:lnTo>
                        <a:pt x="0" y="312420"/>
                      </a:lnTo>
                      <a:close/>
                    </a:path>
                  </a:pathLst>
                </a:custGeom>
                <a:solidFill>
                  <a:srgbClr val="68595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grpSp>
          <p:grpSp>
            <p:nvGrpSpPr>
              <p:cNvPr id="398" name="Google Shape;398;p38"/>
              <p:cNvGrpSpPr/>
              <p:nvPr/>
            </p:nvGrpSpPr>
            <p:grpSpPr>
              <a:xfrm>
                <a:off x="5079396" y="1894331"/>
                <a:ext cx="17144" cy="160402"/>
                <a:chOff x="5079396" y="1894331"/>
                <a:chExt cx="17144" cy="160402"/>
              </a:xfrm>
            </p:grpSpPr>
            <p:sp>
              <p:nvSpPr>
                <p:cNvPr id="399" name="Google Shape;399;p38"/>
                <p:cNvSpPr/>
                <p:nvPr/>
              </p:nvSpPr>
              <p:spPr>
                <a:xfrm>
                  <a:off x="5082730" y="1894332"/>
                  <a:ext cx="6667" cy="160401"/>
                </a:xfrm>
                <a:custGeom>
                  <a:avLst/>
                  <a:gdLst/>
                  <a:ahLst/>
                  <a:cxnLst/>
                  <a:rect l="l" t="t" r="r" b="b"/>
                  <a:pathLst>
                    <a:path w="6667" h="160401" extrusionOk="0">
                      <a:moveTo>
                        <a:pt x="0" y="0"/>
                      </a:moveTo>
                      <a:lnTo>
                        <a:pt x="6667" y="0"/>
                      </a:lnTo>
                      <a:lnTo>
                        <a:pt x="6667" y="160401"/>
                      </a:lnTo>
                      <a:lnTo>
                        <a:pt x="0" y="160401"/>
                      </a:lnTo>
                      <a:close/>
                    </a:path>
                  </a:pathLst>
                </a:custGeom>
                <a:solidFill>
                  <a:srgbClr val="68595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00" name="Google Shape;400;p38"/>
                <p:cNvSpPr/>
                <p:nvPr/>
              </p:nvSpPr>
              <p:spPr>
                <a:xfrm>
                  <a:off x="5079396" y="1894331"/>
                  <a:ext cx="3333" cy="160305"/>
                </a:xfrm>
                <a:custGeom>
                  <a:avLst/>
                  <a:gdLst/>
                  <a:ahLst/>
                  <a:cxnLst/>
                  <a:rect l="l" t="t" r="r" b="b"/>
                  <a:pathLst>
                    <a:path w="3333" h="160305" extrusionOk="0">
                      <a:moveTo>
                        <a:pt x="3334" y="160306"/>
                      </a:moveTo>
                      <a:lnTo>
                        <a:pt x="3334" y="0"/>
                      </a:lnTo>
                      <a:lnTo>
                        <a:pt x="0" y="3810"/>
                      </a:lnTo>
                      <a:cubicBezTo>
                        <a:pt x="1715" y="35243"/>
                        <a:pt x="1524" y="125063"/>
                        <a:pt x="0" y="156401"/>
                      </a:cubicBezTo>
                      <a:lnTo>
                        <a:pt x="3334" y="160306"/>
                      </a:lnTo>
                      <a:close/>
                    </a:path>
                  </a:pathLst>
                </a:custGeom>
                <a:solidFill>
                  <a:srgbClr val="67606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01" name="Google Shape;401;p38"/>
                <p:cNvSpPr/>
                <p:nvPr/>
              </p:nvSpPr>
              <p:spPr>
                <a:xfrm>
                  <a:off x="5089397" y="1894332"/>
                  <a:ext cx="7143" cy="160401"/>
                </a:xfrm>
                <a:custGeom>
                  <a:avLst/>
                  <a:gdLst/>
                  <a:ahLst/>
                  <a:cxnLst/>
                  <a:rect l="l" t="t" r="r" b="b"/>
                  <a:pathLst>
                    <a:path w="7143" h="160401" extrusionOk="0">
                      <a:moveTo>
                        <a:pt x="0" y="0"/>
                      </a:moveTo>
                      <a:lnTo>
                        <a:pt x="7144" y="0"/>
                      </a:lnTo>
                      <a:lnTo>
                        <a:pt x="7144" y="160401"/>
                      </a:lnTo>
                      <a:lnTo>
                        <a:pt x="0" y="160401"/>
                      </a:lnTo>
                      <a:close/>
                    </a:path>
                  </a:pathLst>
                </a:custGeom>
                <a:solidFill>
                  <a:srgbClr val="68595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grpSp>
        </p:grpSp>
      </p:grpSp>
      <p:grpSp>
        <p:nvGrpSpPr>
          <p:cNvPr id="402" name="Google Shape;402;p38"/>
          <p:cNvGrpSpPr/>
          <p:nvPr/>
        </p:nvGrpSpPr>
        <p:grpSpPr>
          <a:xfrm>
            <a:off x="1610134" y="743123"/>
            <a:ext cx="505089" cy="138493"/>
            <a:chOff x="5860922" y="1404080"/>
            <a:chExt cx="448436" cy="129920"/>
          </a:xfrm>
        </p:grpSpPr>
        <p:sp>
          <p:nvSpPr>
            <p:cNvPr id="403" name="Google Shape;403;p38"/>
            <p:cNvSpPr/>
            <p:nvPr/>
          </p:nvSpPr>
          <p:spPr>
            <a:xfrm>
              <a:off x="5860922" y="1404080"/>
              <a:ext cx="448436" cy="129920"/>
            </a:xfrm>
            <a:custGeom>
              <a:avLst/>
              <a:gdLst/>
              <a:ahLst/>
              <a:cxnLst/>
              <a:rect l="l" t="t" r="r" b="b"/>
              <a:pathLst>
                <a:path w="448436" h="129920" extrusionOk="0">
                  <a:moveTo>
                    <a:pt x="383477" y="129921"/>
                  </a:moveTo>
                  <a:lnTo>
                    <a:pt x="64865" y="129921"/>
                  </a:lnTo>
                  <a:cubicBezTo>
                    <a:pt x="29051" y="129921"/>
                    <a:pt x="0" y="100870"/>
                    <a:pt x="0" y="64960"/>
                  </a:cubicBezTo>
                  <a:lnTo>
                    <a:pt x="0" y="64960"/>
                  </a:lnTo>
                  <a:cubicBezTo>
                    <a:pt x="0" y="29146"/>
                    <a:pt x="29051" y="0"/>
                    <a:pt x="64865" y="0"/>
                  </a:cubicBezTo>
                  <a:lnTo>
                    <a:pt x="383477" y="0"/>
                  </a:lnTo>
                  <a:cubicBezTo>
                    <a:pt x="419290" y="0"/>
                    <a:pt x="448437" y="29051"/>
                    <a:pt x="448437" y="64960"/>
                  </a:cubicBezTo>
                  <a:lnTo>
                    <a:pt x="448437" y="64960"/>
                  </a:lnTo>
                  <a:cubicBezTo>
                    <a:pt x="448437" y="100870"/>
                    <a:pt x="419386" y="129921"/>
                    <a:pt x="383477" y="129921"/>
                  </a:cubicBezTo>
                  <a:close/>
                </a:path>
              </a:pathLst>
            </a:custGeom>
            <a:solidFill>
              <a:srgbClr val="1D1D1B"/>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404" name="Google Shape;404;p38"/>
            <p:cNvGrpSpPr/>
            <p:nvPr/>
          </p:nvGrpSpPr>
          <p:grpSpPr>
            <a:xfrm>
              <a:off x="6198107" y="1440751"/>
              <a:ext cx="58455" cy="58448"/>
              <a:chOff x="6198107" y="1440751"/>
              <a:chExt cx="58455" cy="58448"/>
            </a:xfrm>
          </p:grpSpPr>
          <p:sp>
            <p:nvSpPr>
              <p:cNvPr id="405" name="Google Shape;405;p38"/>
              <p:cNvSpPr/>
              <p:nvPr/>
            </p:nvSpPr>
            <p:spPr>
              <a:xfrm>
                <a:off x="6198107" y="1440751"/>
                <a:ext cx="56768" cy="56769"/>
              </a:xfrm>
              <a:custGeom>
                <a:avLst/>
                <a:gdLst/>
                <a:ahLst/>
                <a:cxnLst/>
                <a:rect l="l" t="t" r="r" b="b"/>
                <a:pathLst>
                  <a:path w="56768" h="56769" extrusionOk="0">
                    <a:moveTo>
                      <a:pt x="56769" y="28384"/>
                    </a:moveTo>
                    <a:cubicBezTo>
                      <a:pt x="56769" y="44061"/>
                      <a:pt x="44061" y="56769"/>
                      <a:pt x="28384" y="56769"/>
                    </a:cubicBezTo>
                    <a:cubicBezTo>
                      <a:pt x="12708" y="56769"/>
                      <a:pt x="0" y="44061"/>
                      <a:pt x="0" y="28384"/>
                    </a:cubicBezTo>
                    <a:cubicBezTo>
                      <a:pt x="0" y="12708"/>
                      <a:pt x="12708" y="0"/>
                      <a:pt x="28384" y="0"/>
                    </a:cubicBezTo>
                    <a:cubicBezTo>
                      <a:pt x="44061" y="0"/>
                      <a:pt x="56769" y="12708"/>
                      <a:pt x="56769" y="28384"/>
                    </a:cubicBezTo>
                    <a:close/>
                  </a:path>
                </a:pathLst>
              </a:custGeom>
              <a:solidFill>
                <a:srgbClr val="66666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pic>
            <p:nvPicPr>
              <p:cNvPr id="406" name="Google Shape;406;p38"/>
              <p:cNvPicPr preferRelativeResize="0"/>
              <p:nvPr/>
            </p:nvPicPr>
            <p:blipFill rotWithShape="1">
              <a:blip r:embed="rId3">
                <a:alphaModFix/>
              </a:blip>
              <a:srcRect/>
              <a:stretch/>
            </p:blipFill>
            <p:spPr>
              <a:xfrm>
                <a:off x="6199412" y="1442049"/>
                <a:ext cx="57150" cy="57150"/>
              </a:xfrm>
              <a:custGeom>
                <a:avLst/>
                <a:gdLst/>
                <a:ahLst/>
                <a:cxnLst/>
                <a:rect l="l" t="t" r="r" b="b"/>
                <a:pathLst>
                  <a:path w="57150" h="57150" extrusionOk="0">
                    <a:moveTo>
                      <a:pt x="152" y="20"/>
                    </a:moveTo>
                    <a:lnTo>
                      <a:pt x="57302" y="20"/>
                    </a:lnTo>
                    <a:lnTo>
                      <a:pt x="57302" y="57170"/>
                    </a:lnTo>
                    <a:lnTo>
                      <a:pt x="152" y="57170"/>
                    </a:lnTo>
                    <a:close/>
                  </a:path>
                </a:pathLst>
              </a:custGeom>
              <a:noFill/>
              <a:ln>
                <a:noFill/>
              </a:ln>
            </p:spPr>
          </p:pic>
          <p:sp>
            <p:nvSpPr>
              <p:cNvPr id="407" name="Google Shape;407;p38"/>
              <p:cNvSpPr/>
              <p:nvPr/>
            </p:nvSpPr>
            <p:spPr>
              <a:xfrm>
                <a:off x="6210299" y="1452943"/>
                <a:ext cx="32384" cy="32384"/>
              </a:xfrm>
              <a:custGeom>
                <a:avLst/>
                <a:gdLst/>
                <a:ahLst/>
                <a:cxnLst/>
                <a:rect l="l" t="t" r="r" b="b"/>
                <a:pathLst>
                  <a:path w="32384" h="32384" extrusionOk="0">
                    <a:moveTo>
                      <a:pt x="32385" y="16192"/>
                    </a:moveTo>
                    <a:cubicBezTo>
                      <a:pt x="32385" y="25135"/>
                      <a:pt x="25135" y="32385"/>
                      <a:pt x="16192" y="32385"/>
                    </a:cubicBezTo>
                    <a:cubicBezTo>
                      <a:pt x="7250" y="32385"/>
                      <a:pt x="0" y="25135"/>
                      <a:pt x="0" y="16192"/>
                    </a:cubicBezTo>
                    <a:cubicBezTo>
                      <a:pt x="0" y="7250"/>
                      <a:pt x="7250" y="0"/>
                      <a:pt x="16192" y="0"/>
                    </a:cubicBezTo>
                    <a:cubicBezTo>
                      <a:pt x="25135" y="0"/>
                      <a:pt x="32385" y="7250"/>
                      <a:pt x="32385" y="16192"/>
                    </a:cubicBezTo>
                    <a:close/>
                  </a:path>
                </a:pathLst>
              </a:custGeom>
              <a:solidFill>
                <a:srgbClr val="0B131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408" name="Google Shape;408;p38"/>
              <p:cNvGrpSpPr/>
              <p:nvPr/>
            </p:nvGrpSpPr>
            <p:grpSpPr>
              <a:xfrm>
                <a:off x="6212299" y="1454943"/>
                <a:ext cx="28384" cy="28384"/>
                <a:chOff x="6212299" y="1454943"/>
                <a:chExt cx="28384" cy="28384"/>
              </a:xfrm>
            </p:grpSpPr>
            <p:sp>
              <p:nvSpPr>
                <p:cNvPr id="409" name="Google Shape;409;p38"/>
                <p:cNvSpPr/>
                <p:nvPr/>
              </p:nvSpPr>
              <p:spPr>
                <a:xfrm>
                  <a:off x="6212299" y="1454943"/>
                  <a:ext cx="28384" cy="28384"/>
                </a:xfrm>
                <a:custGeom>
                  <a:avLst/>
                  <a:gdLst/>
                  <a:ahLst/>
                  <a:cxnLst/>
                  <a:rect l="l" t="t" r="r" b="b"/>
                  <a:pathLst>
                    <a:path w="28384" h="28384" extrusionOk="0">
                      <a:moveTo>
                        <a:pt x="28384" y="14192"/>
                      </a:moveTo>
                      <a:cubicBezTo>
                        <a:pt x="28384" y="22003"/>
                        <a:pt x="22003" y="28384"/>
                        <a:pt x="14192" y="28384"/>
                      </a:cubicBezTo>
                      <a:cubicBezTo>
                        <a:pt x="6286" y="28384"/>
                        <a:pt x="0" y="22098"/>
                        <a:pt x="0" y="14192"/>
                      </a:cubicBezTo>
                      <a:cubicBezTo>
                        <a:pt x="0" y="6382"/>
                        <a:pt x="6286" y="0"/>
                        <a:pt x="14192" y="0"/>
                      </a:cubicBezTo>
                      <a:cubicBezTo>
                        <a:pt x="22003" y="0"/>
                        <a:pt x="28384" y="6382"/>
                        <a:pt x="28384" y="14192"/>
                      </a:cubicBezTo>
                      <a:close/>
                    </a:path>
                  </a:pathLst>
                </a:custGeom>
                <a:solidFill>
                  <a:srgbClr val="231F2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10" name="Google Shape;410;p38"/>
                <p:cNvSpPr/>
                <p:nvPr/>
              </p:nvSpPr>
              <p:spPr>
                <a:xfrm>
                  <a:off x="6212299" y="1454943"/>
                  <a:ext cx="28384" cy="28384"/>
                </a:xfrm>
                <a:custGeom>
                  <a:avLst/>
                  <a:gdLst/>
                  <a:ahLst/>
                  <a:cxnLst/>
                  <a:rect l="l" t="t" r="r" b="b"/>
                  <a:pathLst>
                    <a:path w="28384" h="28384" extrusionOk="0">
                      <a:moveTo>
                        <a:pt x="28384" y="14192"/>
                      </a:moveTo>
                      <a:cubicBezTo>
                        <a:pt x="28384" y="22003"/>
                        <a:pt x="22003" y="28384"/>
                        <a:pt x="14192" y="28384"/>
                      </a:cubicBezTo>
                      <a:cubicBezTo>
                        <a:pt x="6286" y="28384"/>
                        <a:pt x="0" y="22098"/>
                        <a:pt x="0" y="14192"/>
                      </a:cubicBezTo>
                      <a:cubicBezTo>
                        <a:pt x="0" y="6382"/>
                        <a:pt x="6286" y="0"/>
                        <a:pt x="14192" y="0"/>
                      </a:cubicBezTo>
                      <a:cubicBezTo>
                        <a:pt x="22003" y="0"/>
                        <a:pt x="28384" y="6382"/>
                        <a:pt x="28384" y="14192"/>
                      </a:cubicBezTo>
                      <a:close/>
                    </a:path>
                  </a:pathLst>
                </a:custGeom>
                <a:solidFill>
                  <a:srgbClr val="231F2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grpSp>
          <p:sp>
            <p:nvSpPr>
              <p:cNvPr id="411" name="Google Shape;411;p38"/>
              <p:cNvSpPr/>
              <p:nvPr/>
            </p:nvSpPr>
            <p:spPr>
              <a:xfrm>
                <a:off x="6229254" y="1471517"/>
                <a:ext cx="10096" cy="10096"/>
              </a:xfrm>
              <a:custGeom>
                <a:avLst/>
                <a:gdLst/>
                <a:ahLst/>
                <a:cxnLst/>
                <a:rect l="l" t="t" r="r" b="b"/>
                <a:pathLst>
                  <a:path w="10096" h="10096" extrusionOk="0">
                    <a:moveTo>
                      <a:pt x="10096" y="5048"/>
                    </a:moveTo>
                    <a:cubicBezTo>
                      <a:pt x="10096" y="2286"/>
                      <a:pt x="7810" y="0"/>
                      <a:pt x="5048" y="0"/>
                    </a:cubicBezTo>
                    <a:cubicBezTo>
                      <a:pt x="2286" y="0"/>
                      <a:pt x="0" y="2286"/>
                      <a:pt x="0" y="5048"/>
                    </a:cubicBezTo>
                    <a:cubicBezTo>
                      <a:pt x="0" y="7810"/>
                      <a:pt x="2286" y="10096"/>
                      <a:pt x="5048" y="10096"/>
                    </a:cubicBezTo>
                    <a:cubicBezTo>
                      <a:pt x="7810" y="10096"/>
                      <a:pt x="10096" y="7810"/>
                      <a:pt x="10096" y="5048"/>
                    </a:cubicBezTo>
                    <a:close/>
                  </a:path>
                </a:pathLst>
              </a:custGeom>
              <a:solidFill>
                <a:srgbClr val="CCCCCC"/>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lt1"/>
                  </a:solidFill>
                  <a:latin typeface="Host Grotesk"/>
                  <a:ea typeface="Host Grotesk"/>
                  <a:cs typeface="Host Grotesk"/>
                  <a:sym typeface="Host Grotesk"/>
                </a:endParaRPr>
              </a:p>
            </p:txBody>
          </p:sp>
        </p:grpSp>
      </p:grpSp>
      <p:grpSp>
        <p:nvGrpSpPr>
          <p:cNvPr id="412" name="Google Shape;412;p38"/>
          <p:cNvGrpSpPr/>
          <p:nvPr/>
        </p:nvGrpSpPr>
        <p:grpSpPr>
          <a:xfrm>
            <a:off x="3696623" y="242483"/>
            <a:ext cx="4867316" cy="1872114"/>
            <a:chOff x="300860" y="694124"/>
            <a:chExt cx="6489755" cy="2496152"/>
          </a:xfrm>
        </p:grpSpPr>
        <p:sp>
          <p:nvSpPr>
            <p:cNvPr id="413" name="Google Shape;413;p38"/>
            <p:cNvSpPr/>
            <p:nvPr/>
          </p:nvSpPr>
          <p:spPr>
            <a:xfrm rot="10800000">
              <a:off x="4918325" y="694124"/>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14" name="Google Shape;414;p38"/>
            <p:cNvSpPr txBox="1"/>
            <p:nvPr/>
          </p:nvSpPr>
          <p:spPr>
            <a:xfrm>
              <a:off x="300860" y="981674"/>
              <a:ext cx="6198659"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accent2"/>
                  </a:solidFill>
                  <a:latin typeface="Space Grotesk"/>
                  <a:ea typeface="Space Grotesk"/>
                  <a:cs typeface="Space Grotesk"/>
                  <a:sym typeface="Space Grotesk"/>
                </a:rPr>
                <a:t>PROPOSAL</a:t>
              </a:r>
              <a:endParaRPr sz="6000">
                <a:solidFill>
                  <a:schemeClr val="lt1"/>
                </a:solidFill>
                <a:latin typeface="Space Grotesk"/>
                <a:ea typeface="Space Grotesk"/>
                <a:cs typeface="Space Grotesk"/>
                <a:sym typeface="Space Grotesk"/>
              </a:endParaRPr>
            </a:p>
          </p:txBody>
        </p:sp>
        <p:sp>
          <p:nvSpPr>
            <p:cNvPr id="415" name="Google Shape;415;p38"/>
            <p:cNvSpPr txBox="1"/>
            <p:nvPr/>
          </p:nvSpPr>
          <p:spPr>
            <a:xfrm>
              <a:off x="3370301" y="1866837"/>
              <a:ext cx="3420314"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lt1"/>
                  </a:solidFill>
                  <a:latin typeface="Space Grotesk"/>
                  <a:ea typeface="Space Grotesk"/>
                  <a:cs typeface="Space Grotesk"/>
                  <a:sym typeface="Space Grotesk"/>
                </a:rPr>
                <a:t>GOAL</a:t>
              </a:r>
              <a:endParaRPr sz="1100"/>
            </a:p>
          </p:txBody>
        </p:sp>
      </p:grpSp>
      <p:grpSp>
        <p:nvGrpSpPr>
          <p:cNvPr id="416" name="Google Shape;416;p38"/>
          <p:cNvGrpSpPr/>
          <p:nvPr/>
        </p:nvGrpSpPr>
        <p:grpSpPr>
          <a:xfrm>
            <a:off x="3735464" y="2488205"/>
            <a:ext cx="1961634" cy="530915"/>
            <a:chOff x="5383741" y="2460009"/>
            <a:chExt cx="2615512" cy="707886"/>
          </a:xfrm>
        </p:grpSpPr>
        <p:sp>
          <p:nvSpPr>
            <p:cNvPr id="417" name="Google Shape;417;p38"/>
            <p:cNvSpPr txBox="1"/>
            <p:nvPr/>
          </p:nvSpPr>
          <p:spPr>
            <a:xfrm>
              <a:off x="5383741" y="2460009"/>
              <a:ext cx="1232492" cy="70788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000">
                  <a:solidFill>
                    <a:schemeClr val="accent2"/>
                  </a:solidFill>
                  <a:latin typeface="Space Grotesk"/>
                  <a:ea typeface="Space Grotesk"/>
                  <a:cs typeface="Space Grotesk"/>
                  <a:sym typeface="Space Grotesk"/>
                </a:rPr>
                <a:t>85</a:t>
              </a:r>
              <a:r>
                <a:rPr lang="id" sz="3000" baseline="30000">
                  <a:solidFill>
                    <a:schemeClr val="accent2"/>
                  </a:solidFill>
                  <a:latin typeface="Space Grotesk"/>
                  <a:ea typeface="Space Grotesk"/>
                  <a:cs typeface="Space Grotesk"/>
                  <a:sym typeface="Space Grotesk"/>
                </a:rPr>
                <a:t>%</a:t>
              </a:r>
              <a:endParaRPr sz="1100"/>
            </a:p>
          </p:txBody>
        </p:sp>
        <p:sp>
          <p:nvSpPr>
            <p:cNvPr id="418" name="Google Shape;418;p38"/>
            <p:cNvSpPr txBox="1"/>
            <p:nvPr/>
          </p:nvSpPr>
          <p:spPr>
            <a:xfrm>
              <a:off x="6509496" y="2560586"/>
              <a:ext cx="1489757" cy="52322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100">
                  <a:solidFill>
                    <a:schemeClr val="lt1"/>
                  </a:solidFill>
                  <a:latin typeface="Space Grotesk"/>
                  <a:ea typeface="Space Grotesk"/>
                  <a:cs typeface="Space Grotesk"/>
                  <a:sym typeface="Space Grotesk"/>
                </a:rPr>
                <a:t>PROPOSAL SUCCESSFUL</a:t>
              </a:r>
              <a:endParaRPr sz="1100"/>
            </a:p>
          </p:txBody>
        </p:sp>
      </p:grpSp>
      <p:sp>
        <p:nvSpPr>
          <p:cNvPr id="419" name="Google Shape;419;p38"/>
          <p:cNvSpPr txBox="1"/>
          <p:nvPr/>
        </p:nvSpPr>
        <p:spPr>
          <a:xfrm>
            <a:off x="5968977" y="2546250"/>
            <a:ext cx="2389938" cy="414825"/>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Adispicing elit. Nulla vehicular </a:t>
            </a:r>
            <a:endParaRPr sz="900">
              <a:solidFill>
                <a:schemeClr val="lt1"/>
              </a:solidFill>
              <a:latin typeface="Host Grotesk"/>
              <a:ea typeface="Host Grotesk"/>
              <a:cs typeface="Host Grotesk"/>
              <a:sym typeface="Host Grotesk"/>
            </a:endParaRPr>
          </a:p>
        </p:txBody>
      </p:sp>
      <p:grpSp>
        <p:nvGrpSpPr>
          <p:cNvPr id="420" name="Google Shape;420;p38"/>
          <p:cNvGrpSpPr/>
          <p:nvPr/>
        </p:nvGrpSpPr>
        <p:grpSpPr>
          <a:xfrm>
            <a:off x="3867404" y="3220348"/>
            <a:ext cx="4177012" cy="1494527"/>
            <a:chOff x="5559660" y="4051247"/>
            <a:chExt cx="5569349" cy="1992703"/>
          </a:xfrm>
        </p:grpSpPr>
        <p:grpSp>
          <p:nvGrpSpPr>
            <p:cNvPr id="421" name="Google Shape;421;p38"/>
            <p:cNvGrpSpPr/>
            <p:nvPr/>
          </p:nvGrpSpPr>
          <p:grpSpPr>
            <a:xfrm>
              <a:off x="5559660" y="4051247"/>
              <a:ext cx="5569349" cy="556178"/>
              <a:chOff x="5559660" y="3618308"/>
              <a:chExt cx="5569349" cy="556178"/>
            </a:xfrm>
          </p:grpSpPr>
          <p:sp>
            <p:nvSpPr>
              <p:cNvPr id="422" name="Google Shape;422;p38"/>
              <p:cNvSpPr txBox="1"/>
              <p:nvPr/>
            </p:nvSpPr>
            <p:spPr>
              <a:xfrm>
                <a:off x="6265359" y="3618308"/>
                <a:ext cx="4863650" cy="556178"/>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quis tellus tempor dolor consectetur ornare. </a:t>
                </a:r>
                <a:endParaRPr sz="1100"/>
              </a:p>
            </p:txBody>
          </p:sp>
          <p:grpSp>
            <p:nvGrpSpPr>
              <p:cNvPr id="423" name="Google Shape;423;p38"/>
              <p:cNvGrpSpPr/>
              <p:nvPr/>
            </p:nvGrpSpPr>
            <p:grpSpPr>
              <a:xfrm>
                <a:off x="5559660" y="3704243"/>
                <a:ext cx="384309" cy="384309"/>
                <a:chOff x="5691464" y="3768591"/>
                <a:chExt cx="384309" cy="384309"/>
              </a:xfrm>
            </p:grpSpPr>
            <p:sp>
              <p:nvSpPr>
                <p:cNvPr id="424" name="Google Shape;424;p38"/>
                <p:cNvSpPr/>
                <p:nvPr/>
              </p:nvSpPr>
              <p:spPr>
                <a:xfrm flipH="1">
                  <a:off x="5691464" y="3768591"/>
                  <a:ext cx="384309" cy="384309"/>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25" name="Google Shape;425;p38"/>
                <p:cNvSpPr/>
                <p:nvPr/>
              </p:nvSpPr>
              <p:spPr>
                <a:xfrm rot="-2700000">
                  <a:off x="5786994" y="3847878"/>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grpSp>
          <p:nvGrpSpPr>
            <p:cNvPr id="426" name="Google Shape;426;p38"/>
            <p:cNvGrpSpPr/>
            <p:nvPr/>
          </p:nvGrpSpPr>
          <p:grpSpPr>
            <a:xfrm>
              <a:off x="5559660" y="4769509"/>
              <a:ext cx="5569349" cy="556178"/>
              <a:chOff x="5559660" y="3618308"/>
              <a:chExt cx="5569349" cy="556178"/>
            </a:xfrm>
          </p:grpSpPr>
          <p:sp>
            <p:nvSpPr>
              <p:cNvPr id="427" name="Google Shape;427;p38"/>
              <p:cNvSpPr txBox="1"/>
              <p:nvPr/>
            </p:nvSpPr>
            <p:spPr>
              <a:xfrm>
                <a:off x="6265359" y="3618308"/>
                <a:ext cx="4863650" cy="556178"/>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quis tellus tempor dolor consectetur ornare. </a:t>
                </a:r>
                <a:endParaRPr sz="1100"/>
              </a:p>
            </p:txBody>
          </p:sp>
          <p:grpSp>
            <p:nvGrpSpPr>
              <p:cNvPr id="428" name="Google Shape;428;p38"/>
              <p:cNvGrpSpPr/>
              <p:nvPr/>
            </p:nvGrpSpPr>
            <p:grpSpPr>
              <a:xfrm>
                <a:off x="5559660" y="3704243"/>
                <a:ext cx="384309" cy="384309"/>
                <a:chOff x="5691464" y="3768591"/>
                <a:chExt cx="384309" cy="384309"/>
              </a:xfrm>
            </p:grpSpPr>
            <p:sp>
              <p:nvSpPr>
                <p:cNvPr id="429" name="Google Shape;429;p38"/>
                <p:cNvSpPr/>
                <p:nvPr/>
              </p:nvSpPr>
              <p:spPr>
                <a:xfrm flipH="1">
                  <a:off x="5691464" y="3768591"/>
                  <a:ext cx="384309" cy="384309"/>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30" name="Google Shape;430;p38"/>
                <p:cNvSpPr/>
                <p:nvPr/>
              </p:nvSpPr>
              <p:spPr>
                <a:xfrm rot="-2700000">
                  <a:off x="5786994" y="3847878"/>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grpSp>
          <p:nvGrpSpPr>
            <p:cNvPr id="431" name="Google Shape;431;p38"/>
            <p:cNvGrpSpPr/>
            <p:nvPr/>
          </p:nvGrpSpPr>
          <p:grpSpPr>
            <a:xfrm>
              <a:off x="5559660" y="5487772"/>
              <a:ext cx="5569349" cy="556178"/>
              <a:chOff x="5559660" y="3618308"/>
              <a:chExt cx="5569349" cy="556178"/>
            </a:xfrm>
          </p:grpSpPr>
          <p:sp>
            <p:nvSpPr>
              <p:cNvPr id="432" name="Google Shape;432;p38"/>
              <p:cNvSpPr txBox="1"/>
              <p:nvPr/>
            </p:nvSpPr>
            <p:spPr>
              <a:xfrm>
                <a:off x="6265359" y="3618308"/>
                <a:ext cx="4863650" cy="556178"/>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quis tellus tempor dolor consectetur ornare. </a:t>
                </a:r>
                <a:endParaRPr sz="1100"/>
              </a:p>
            </p:txBody>
          </p:sp>
          <p:grpSp>
            <p:nvGrpSpPr>
              <p:cNvPr id="433" name="Google Shape;433;p38"/>
              <p:cNvGrpSpPr/>
              <p:nvPr/>
            </p:nvGrpSpPr>
            <p:grpSpPr>
              <a:xfrm>
                <a:off x="5559660" y="3704243"/>
                <a:ext cx="384309" cy="384309"/>
                <a:chOff x="5691464" y="3768591"/>
                <a:chExt cx="384309" cy="384309"/>
              </a:xfrm>
            </p:grpSpPr>
            <p:sp>
              <p:nvSpPr>
                <p:cNvPr id="434" name="Google Shape;434;p38"/>
                <p:cNvSpPr/>
                <p:nvPr/>
              </p:nvSpPr>
              <p:spPr>
                <a:xfrm flipH="1">
                  <a:off x="5691464" y="3768591"/>
                  <a:ext cx="384309" cy="384309"/>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35" name="Google Shape;435;p38"/>
                <p:cNvSpPr/>
                <p:nvPr/>
              </p:nvSpPr>
              <p:spPr>
                <a:xfrm rot="-2700000">
                  <a:off x="5786994" y="3847878"/>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grpSp>
      <p:pic>
        <p:nvPicPr>
          <p:cNvPr id="436" name="Google Shape;436;p38"/>
          <p:cNvPicPr preferRelativeResize="0"/>
          <p:nvPr/>
        </p:nvPicPr>
        <p:blipFill rotWithShape="1">
          <a:blip r:embed="rId4">
            <a:alphaModFix/>
          </a:blip>
          <a:srcRect l="36276" r="36276"/>
          <a:stretch/>
        </p:blipFill>
        <p:spPr>
          <a:xfrm>
            <a:off x="705376" y="683704"/>
            <a:ext cx="2315095" cy="4745660"/>
          </a:xfrm>
          <a:custGeom>
            <a:avLst/>
            <a:gdLst/>
            <a:ahLst/>
            <a:cxnLst/>
            <a:rect l="l" t="t" r="r" b="b"/>
            <a:pathLst>
              <a:path w="2703401" h="5541639" extrusionOk="0">
                <a:moveTo>
                  <a:pt x="344022" y="0"/>
                </a:moveTo>
                <a:cubicBezTo>
                  <a:pt x="419407" y="0"/>
                  <a:pt x="495221" y="0"/>
                  <a:pt x="575182" y="0"/>
                </a:cubicBezTo>
                <a:lnTo>
                  <a:pt x="2125500" y="0"/>
                </a:lnTo>
                <a:lnTo>
                  <a:pt x="2359379" y="0"/>
                </a:lnTo>
                <a:cubicBezTo>
                  <a:pt x="2549485" y="0"/>
                  <a:pt x="2703401" y="145804"/>
                  <a:pt x="2703401" y="325588"/>
                </a:cubicBezTo>
                <a:lnTo>
                  <a:pt x="2703401" y="5216051"/>
                </a:lnTo>
                <a:cubicBezTo>
                  <a:pt x="2703401" y="5395970"/>
                  <a:pt x="2549342" y="5541639"/>
                  <a:pt x="2359379" y="5541639"/>
                </a:cubicBezTo>
                <a:lnTo>
                  <a:pt x="344022" y="5541639"/>
                </a:lnTo>
                <a:cubicBezTo>
                  <a:pt x="153916" y="5541639"/>
                  <a:pt x="0" y="5395834"/>
                  <a:pt x="0" y="5216051"/>
                </a:cubicBezTo>
                <a:lnTo>
                  <a:pt x="0" y="325588"/>
                </a:lnTo>
                <a:cubicBezTo>
                  <a:pt x="0" y="145669"/>
                  <a:pt x="154059" y="0"/>
                  <a:pt x="344022" y="0"/>
                </a:cubicBez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39"/>
          <p:cNvPicPr preferRelativeResize="0"/>
          <p:nvPr/>
        </p:nvPicPr>
        <p:blipFill rotWithShape="1">
          <a:blip r:embed="rId3">
            <a:alphaModFix/>
          </a:blip>
          <a:srcRect b="6480"/>
          <a:stretch/>
        </p:blipFill>
        <p:spPr>
          <a:xfrm>
            <a:off x="-1836017" y="889999"/>
            <a:ext cx="7310186" cy="3803220"/>
          </a:xfrm>
          <a:prstGeom prst="rect">
            <a:avLst/>
          </a:prstGeom>
          <a:noFill/>
          <a:ln>
            <a:noFill/>
          </a:ln>
        </p:spPr>
      </p:pic>
      <p:grpSp>
        <p:nvGrpSpPr>
          <p:cNvPr id="442" name="Google Shape;442;p39"/>
          <p:cNvGrpSpPr/>
          <p:nvPr/>
        </p:nvGrpSpPr>
        <p:grpSpPr>
          <a:xfrm>
            <a:off x="4641783" y="925158"/>
            <a:ext cx="4192462" cy="1884836"/>
            <a:chOff x="-715337" y="753505"/>
            <a:chExt cx="5589950" cy="2513115"/>
          </a:xfrm>
        </p:grpSpPr>
        <p:sp>
          <p:nvSpPr>
            <p:cNvPr id="443" name="Google Shape;443;p39"/>
            <p:cNvSpPr/>
            <p:nvPr/>
          </p:nvSpPr>
          <p:spPr>
            <a:xfrm rot="10800000">
              <a:off x="3281713" y="753505"/>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44" name="Google Shape;444;p39"/>
            <p:cNvSpPr txBox="1"/>
            <p:nvPr/>
          </p:nvSpPr>
          <p:spPr>
            <a:xfrm>
              <a:off x="-715337" y="994044"/>
              <a:ext cx="5009543"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accent2"/>
                  </a:solidFill>
                  <a:latin typeface="Space Grotesk"/>
                  <a:ea typeface="Space Grotesk"/>
                  <a:cs typeface="Space Grotesk"/>
                  <a:sym typeface="Space Grotesk"/>
                </a:rPr>
                <a:t>VISIT OUR</a:t>
              </a:r>
              <a:endParaRPr sz="6000">
                <a:solidFill>
                  <a:schemeClr val="lt1"/>
                </a:solidFill>
                <a:latin typeface="Space Grotesk"/>
                <a:ea typeface="Space Grotesk"/>
                <a:cs typeface="Space Grotesk"/>
                <a:sym typeface="Space Grotesk"/>
              </a:endParaRPr>
            </a:p>
          </p:txBody>
        </p:sp>
        <p:sp>
          <p:nvSpPr>
            <p:cNvPr id="445" name="Google Shape;445;p39"/>
            <p:cNvSpPr txBox="1"/>
            <p:nvPr/>
          </p:nvSpPr>
          <p:spPr>
            <a:xfrm>
              <a:off x="343711" y="1943181"/>
              <a:ext cx="4530902"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lt1"/>
                  </a:solidFill>
                  <a:latin typeface="Space Grotesk"/>
                  <a:ea typeface="Space Grotesk"/>
                  <a:cs typeface="Space Grotesk"/>
                  <a:sym typeface="Space Grotesk"/>
                </a:rPr>
                <a:t>WEBSITE</a:t>
              </a:r>
              <a:endParaRPr sz="1100"/>
            </a:p>
          </p:txBody>
        </p:sp>
      </p:grpSp>
      <p:grpSp>
        <p:nvGrpSpPr>
          <p:cNvPr id="446" name="Google Shape;446;p39"/>
          <p:cNvGrpSpPr/>
          <p:nvPr/>
        </p:nvGrpSpPr>
        <p:grpSpPr>
          <a:xfrm>
            <a:off x="4036307" y="3183968"/>
            <a:ext cx="4515646" cy="799777"/>
            <a:chOff x="717398" y="2864767"/>
            <a:chExt cx="6020862" cy="1066370"/>
          </a:xfrm>
        </p:grpSpPr>
        <p:grpSp>
          <p:nvGrpSpPr>
            <p:cNvPr id="447" name="Google Shape;447;p39"/>
            <p:cNvGrpSpPr/>
            <p:nvPr/>
          </p:nvGrpSpPr>
          <p:grpSpPr>
            <a:xfrm>
              <a:off x="717398" y="2864767"/>
              <a:ext cx="6020862" cy="1066370"/>
              <a:chOff x="717398" y="2864767"/>
              <a:chExt cx="6020862" cy="1066370"/>
            </a:xfrm>
          </p:grpSpPr>
          <p:sp>
            <p:nvSpPr>
              <p:cNvPr id="448" name="Google Shape;448;p39"/>
              <p:cNvSpPr/>
              <p:nvPr/>
            </p:nvSpPr>
            <p:spPr>
              <a:xfrm>
                <a:off x="717398" y="2900356"/>
                <a:ext cx="6006574" cy="1030781"/>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49" name="Google Shape;449;p39"/>
              <p:cNvSpPr/>
              <p:nvPr/>
            </p:nvSpPr>
            <p:spPr>
              <a:xfrm rot="-2700000">
                <a:off x="6493503" y="2900033"/>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sp>
          <p:nvSpPr>
            <p:cNvPr id="450" name="Google Shape;450;p39"/>
            <p:cNvSpPr txBox="1"/>
            <p:nvPr/>
          </p:nvSpPr>
          <p:spPr>
            <a:xfrm>
              <a:off x="980382" y="3123359"/>
              <a:ext cx="5547392" cy="5847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Space Grotesk"/>
                  <a:ea typeface="Space Grotesk"/>
                  <a:cs typeface="Space Grotesk"/>
                  <a:sym typeface="Space Grotesk"/>
                </a:rPr>
                <a:t>EMPOWERING GROWTH THROUGH STRATEGIC TEAM WITH SUPPORTIVE PARTNERSHIPS</a:t>
              </a:r>
              <a:endParaRPr sz="1200">
                <a:solidFill>
                  <a:schemeClr val="lt1"/>
                </a:solidFill>
                <a:latin typeface="Space Grotesk"/>
                <a:ea typeface="Space Grotesk"/>
                <a:cs typeface="Space Grotesk"/>
                <a:sym typeface="Space Grotesk"/>
              </a:endParaRPr>
            </a:p>
          </p:txBody>
        </p:sp>
      </p:grpSp>
      <p:pic>
        <p:nvPicPr>
          <p:cNvPr id="451" name="Google Shape;451;p39"/>
          <p:cNvPicPr preferRelativeResize="0"/>
          <p:nvPr/>
        </p:nvPicPr>
        <p:blipFill rotWithShape="1">
          <a:blip r:embed="rId4">
            <a:alphaModFix/>
          </a:blip>
          <a:srcRect l="4612" r="4611"/>
          <a:stretch/>
        </p:blipFill>
        <p:spPr>
          <a:xfrm>
            <a:off x="-458194" y="1057210"/>
            <a:ext cx="4626041" cy="2867257"/>
          </a:xfrm>
          <a:custGeom>
            <a:avLst/>
            <a:gdLst/>
            <a:ahLst/>
            <a:cxnLst/>
            <a:rect l="l" t="t" r="r" b="b"/>
            <a:pathLst>
              <a:path w="5384677" h="3337465" extrusionOk="0">
                <a:moveTo>
                  <a:pt x="0" y="0"/>
                </a:moveTo>
                <a:lnTo>
                  <a:pt x="5384677" y="0"/>
                </a:lnTo>
                <a:lnTo>
                  <a:pt x="5384677" y="3337465"/>
                </a:lnTo>
                <a:lnTo>
                  <a:pt x="0" y="3337465"/>
                </a:ln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grpSp>
        <p:nvGrpSpPr>
          <p:cNvPr id="456" name="Google Shape;456;p40"/>
          <p:cNvGrpSpPr/>
          <p:nvPr/>
        </p:nvGrpSpPr>
        <p:grpSpPr>
          <a:xfrm>
            <a:off x="529591" y="178580"/>
            <a:ext cx="7985462" cy="1198653"/>
            <a:chOff x="227414" y="694124"/>
            <a:chExt cx="10647282" cy="1598204"/>
          </a:xfrm>
        </p:grpSpPr>
        <p:sp>
          <p:nvSpPr>
            <p:cNvPr id="457" name="Google Shape;457;p40"/>
            <p:cNvSpPr/>
            <p:nvPr/>
          </p:nvSpPr>
          <p:spPr>
            <a:xfrm rot="10800000">
              <a:off x="9462744" y="694124"/>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58" name="Google Shape;458;p40"/>
            <p:cNvSpPr txBox="1"/>
            <p:nvPr/>
          </p:nvSpPr>
          <p:spPr>
            <a:xfrm>
              <a:off x="227414" y="968889"/>
              <a:ext cx="10647282"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accent2"/>
                  </a:solidFill>
                  <a:latin typeface="Space Grotesk"/>
                  <a:ea typeface="Space Grotesk"/>
                  <a:cs typeface="Space Grotesk"/>
                  <a:sym typeface="Space Grotesk"/>
                </a:rPr>
                <a:t>DATA CHART </a:t>
              </a:r>
              <a:r>
                <a:rPr lang="id" sz="6000">
                  <a:solidFill>
                    <a:schemeClr val="lt1"/>
                  </a:solidFill>
                  <a:latin typeface="Space Grotesk"/>
                  <a:ea typeface="Space Grotesk"/>
                  <a:cs typeface="Space Grotesk"/>
                  <a:sym typeface="Space Grotesk"/>
                </a:rPr>
                <a:t>REPORT</a:t>
              </a:r>
              <a:r>
                <a:rPr lang="id" sz="6000">
                  <a:solidFill>
                    <a:schemeClr val="accent2"/>
                  </a:solidFill>
                  <a:latin typeface="Space Grotesk"/>
                  <a:ea typeface="Space Grotesk"/>
                  <a:cs typeface="Space Grotesk"/>
                  <a:sym typeface="Space Grotesk"/>
                </a:rPr>
                <a:t> </a:t>
              </a:r>
              <a:endParaRPr sz="6000">
                <a:solidFill>
                  <a:schemeClr val="lt1"/>
                </a:solidFill>
                <a:latin typeface="Space Grotesk"/>
                <a:ea typeface="Space Grotesk"/>
                <a:cs typeface="Space Grotesk"/>
                <a:sym typeface="Space Grotesk"/>
              </a:endParaRPr>
            </a:p>
          </p:txBody>
        </p:sp>
      </p:grpSp>
      <p:grpSp>
        <p:nvGrpSpPr>
          <p:cNvPr id="459" name="Google Shape;459;p40"/>
          <p:cNvGrpSpPr/>
          <p:nvPr/>
        </p:nvGrpSpPr>
        <p:grpSpPr>
          <a:xfrm>
            <a:off x="5444219" y="1933221"/>
            <a:ext cx="3070835" cy="2624623"/>
            <a:chOff x="7385958" y="2469889"/>
            <a:chExt cx="4094447" cy="3499498"/>
          </a:xfrm>
        </p:grpSpPr>
        <p:grpSp>
          <p:nvGrpSpPr>
            <p:cNvPr id="460" name="Google Shape;460;p40"/>
            <p:cNvGrpSpPr/>
            <p:nvPr/>
          </p:nvGrpSpPr>
          <p:grpSpPr>
            <a:xfrm>
              <a:off x="7385958" y="2469889"/>
              <a:ext cx="4094447" cy="3499498"/>
              <a:chOff x="717398" y="1525566"/>
              <a:chExt cx="4094447" cy="3499498"/>
            </a:xfrm>
          </p:grpSpPr>
          <p:grpSp>
            <p:nvGrpSpPr>
              <p:cNvPr id="461" name="Google Shape;461;p40"/>
              <p:cNvGrpSpPr/>
              <p:nvPr/>
            </p:nvGrpSpPr>
            <p:grpSpPr>
              <a:xfrm>
                <a:off x="717398" y="1525566"/>
                <a:ext cx="4094447" cy="3499498"/>
                <a:chOff x="717398" y="1525566"/>
                <a:chExt cx="4094447" cy="3499498"/>
              </a:xfrm>
            </p:grpSpPr>
            <p:sp>
              <p:nvSpPr>
                <p:cNvPr id="462" name="Google Shape;462;p40"/>
                <p:cNvSpPr/>
                <p:nvPr/>
              </p:nvSpPr>
              <p:spPr>
                <a:xfrm>
                  <a:off x="717398" y="1527373"/>
                  <a:ext cx="4094446" cy="3497691"/>
                </a:xfrm>
                <a:prstGeom prst="roundRect">
                  <a:avLst>
                    <a:gd name="adj"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463" name="Google Shape;463;p40"/>
                <p:cNvSpPr/>
                <p:nvPr/>
              </p:nvSpPr>
              <p:spPr>
                <a:xfrm rot="-2700000">
                  <a:off x="4567088" y="1560832"/>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464" name="Google Shape;464;p40"/>
              <p:cNvGrpSpPr/>
              <p:nvPr/>
            </p:nvGrpSpPr>
            <p:grpSpPr>
              <a:xfrm>
                <a:off x="920504" y="2649834"/>
                <a:ext cx="3891339" cy="2068303"/>
                <a:chOff x="1258794" y="680643"/>
                <a:chExt cx="3891339" cy="2068303"/>
              </a:xfrm>
            </p:grpSpPr>
            <p:sp>
              <p:nvSpPr>
                <p:cNvPr id="465" name="Google Shape;465;p40"/>
                <p:cNvSpPr txBox="1"/>
                <p:nvPr/>
              </p:nvSpPr>
              <p:spPr>
                <a:xfrm>
                  <a:off x="1274040" y="1952702"/>
                  <a:ext cx="3876093" cy="796244"/>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quis tellus amet tellus tempo Nulla vehi cular. </a:t>
                  </a:r>
                  <a:endParaRPr sz="900">
                    <a:solidFill>
                      <a:schemeClr val="lt1"/>
                    </a:solidFill>
                    <a:latin typeface="Host Grotesk"/>
                    <a:ea typeface="Host Grotesk"/>
                    <a:cs typeface="Host Grotesk"/>
                    <a:sym typeface="Host Grotesk"/>
                  </a:endParaRPr>
                </a:p>
              </p:txBody>
            </p:sp>
            <p:sp>
              <p:nvSpPr>
                <p:cNvPr id="466" name="Google Shape;466;p40"/>
                <p:cNvSpPr txBox="1"/>
                <p:nvPr/>
              </p:nvSpPr>
              <p:spPr>
                <a:xfrm>
                  <a:off x="1258794" y="680643"/>
                  <a:ext cx="3048456" cy="5847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Space Grotesk"/>
                      <a:ea typeface="Space Grotesk"/>
                      <a:cs typeface="Space Grotesk"/>
                      <a:sym typeface="Space Grotesk"/>
                    </a:rPr>
                    <a:t>REALTIME DATA COMPANY CONFIGURATION JOURNAL </a:t>
                  </a:r>
                  <a:endParaRPr sz="1200">
                    <a:solidFill>
                      <a:schemeClr val="lt1"/>
                    </a:solidFill>
                    <a:latin typeface="Space Grotesk"/>
                    <a:ea typeface="Space Grotesk"/>
                    <a:cs typeface="Space Grotesk"/>
                    <a:sym typeface="Space Grotesk"/>
                  </a:endParaRPr>
                </a:p>
              </p:txBody>
            </p:sp>
          </p:grpSp>
        </p:grpSp>
        <p:sp>
          <p:nvSpPr>
            <p:cNvPr id="467" name="Google Shape;467;p40"/>
            <p:cNvSpPr txBox="1"/>
            <p:nvPr/>
          </p:nvSpPr>
          <p:spPr>
            <a:xfrm>
              <a:off x="7589064" y="2765383"/>
              <a:ext cx="2616723"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$3940</a:t>
              </a:r>
              <a:endParaRPr sz="1100"/>
            </a:p>
          </p:txBody>
        </p:sp>
      </p:grpSp>
      <p:grpSp>
        <p:nvGrpSpPr>
          <p:cNvPr id="468" name="Google Shape;468;p40"/>
          <p:cNvGrpSpPr/>
          <p:nvPr/>
        </p:nvGrpSpPr>
        <p:grpSpPr>
          <a:xfrm>
            <a:off x="584068" y="1827564"/>
            <a:ext cx="4654882" cy="2821781"/>
            <a:chOff x="778758" y="2436752"/>
            <a:chExt cx="6206509" cy="3762375"/>
          </a:xfrm>
        </p:grpSpPr>
        <p:sp>
          <p:nvSpPr>
            <p:cNvPr id="469" name="Google Shape;469;p40"/>
            <p:cNvSpPr/>
            <p:nvPr/>
          </p:nvSpPr>
          <p:spPr>
            <a:xfrm>
              <a:off x="784492" y="2436752"/>
              <a:ext cx="6200775" cy="3762375"/>
            </a:xfrm>
            <a:custGeom>
              <a:avLst/>
              <a:gdLst/>
              <a:ahLst/>
              <a:cxnLst/>
              <a:rect l="l" t="t" r="r" b="b"/>
              <a:pathLst>
                <a:path w="6200775" h="3762375" extrusionOk="0">
                  <a:moveTo>
                    <a:pt x="0" y="0"/>
                  </a:moveTo>
                  <a:lnTo>
                    <a:pt x="6200775" y="0"/>
                  </a:lnTo>
                  <a:lnTo>
                    <a:pt x="6200775" y="3762375"/>
                  </a:lnTo>
                  <a:lnTo>
                    <a:pt x="0" y="3762375"/>
                  </a:lnTo>
                  <a:close/>
                </a:path>
              </a:pathLst>
            </a:cu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470" name="Google Shape;470;p40"/>
            <p:cNvSpPr/>
            <p:nvPr/>
          </p:nvSpPr>
          <p:spPr>
            <a:xfrm>
              <a:off x="1751280" y="2584389"/>
              <a:ext cx="5086350" cy="2771775"/>
            </a:xfrm>
            <a:custGeom>
              <a:avLst/>
              <a:gdLst/>
              <a:ahLst/>
              <a:cxnLst/>
              <a:rect l="l" t="t" r="r" b="b"/>
              <a:pathLst>
                <a:path w="5086350" h="2771775" extrusionOk="0">
                  <a:moveTo>
                    <a:pt x="0" y="0"/>
                  </a:moveTo>
                  <a:lnTo>
                    <a:pt x="0" y="2771775"/>
                  </a:lnTo>
                  <a:moveTo>
                    <a:pt x="638175" y="0"/>
                  </a:moveTo>
                  <a:lnTo>
                    <a:pt x="638175" y="2771775"/>
                  </a:lnTo>
                  <a:moveTo>
                    <a:pt x="1276350" y="0"/>
                  </a:moveTo>
                  <a:lnTo>
                    <a:pt x="1276350" y="2771775"/>
                  </a:lnTo>
                  <a:moveTo>
                    <a:pt x="1905000" y="0"/>
                  </a:moveTo>
                  <a:lnTo>
                    <a:pt x="1905000" y="2771775"/>
                  </a:lnTo>
                  <a:moveTo>
                    <a:pt x="2543175" y="0"/>
                  </a:moveTo>
                  <a:lnTo>
                    <a:pt x="2543175" y="2771775"/>
                  </a:lnTo>
                  <a:moveTo>
                    <a:pt x="3181350" y="0"/>
                  </a:moveTo>
                  <a:lnTo>
                    <a:pt x="3181350" y="2771775"/>
                  </a:lnTo>
                  <a:moveTo>
                    <a:pt x="3819525" y="0"/>
                  </a:moveTo>
                  <a:lnTo>
                    <a:pt x="3819525" y="2771775"/>
                  </a:lnTo>
                  <a:moveTo>
                    <a:pt x="4448175" y="0"/>
                  </a:moveTo>
                  <a:lnTo>
                    <a:pt x="4448175" y="2771775"/>
                  </a:lnTo>
                  <a:moveTo>
                    <a:pt x="5086350" y="0"/>
                  </a:moveTo>
                  <a:lnTo>
                    <a:pt x="5086350" y="2771775"/>
                  </a:lnTo>
                </a:path>
              </a:pathLst>
            </a:custGeom>
            <a:noFill/>
            <a:ln w="9525" cap="flat" cmpd="sng">
              <a:solidFill>
                <a:srgbClr val="D9D9D9"/>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471" name="Google Shape;471;p40"/>
            <p:cNvSpPr/>
            <p:nvPr/>
          </p:nvSpPr>
          <p:spPr>
            <a:xfrm>
              <a:off x="1113105" y="2584389"/>
              <a:ext cx="9525" cy="2771775"/>
            </a:xfrm>
            <a:custGeom>
              <a:avLst/>
              <a:gdLst/>
              <a:ahLst/>
              <a:cxnLst/>
              <a:rect l="l" t="t" r="r" b="b"/>
              <a:pathLst>
                <a:path w="9525" h="2771775" extrusionOk="0">
                  <a:moveTo>
                    <a:pt x="0" y="2771775"/>
                  </a:moveTo>
                  <a:lnTo>
                    <a:pt x="0" y="0"/>
                  </a:lnTo>
                </a:path>
              </a:pathLst>
            </a:custGeom>
            <a:noFill/>
            <a:ln w="9525" cap="flat" cmpd="sng">
              <a:solidFill>
                <a:srgbClr val="D9D9D9"/>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472" name="Google Shape;472;p40"/>
            <p:cNvSpPr/>
            <p:nvPr/>
          </p:nvSpPr>
          <p:spPr>
            <a:xfrm>
              <a:off x="1113105" y="5356164"/>
              <a:ext cx="5724525" cy="9525"/>
            </a:xfrm>
            <a:custGeom>
              <a:avLst/>
              <a:gdLst/>
              <a:ahLst/>
              <a:cxnLst/>
              <a:rect l="l" t="t" r="r" b="b"/>
              <a:pathLst>
                <a:path w="5724525" h="9525" extrusionOk="0">
                  <a:moveTo>
                    <a:pt x="0" y="0"/>
                  </a:moveTo>
                  <a:lnTo>
                    <a:pt x="5724525" y="0"/>
                  </a:lnTo>
                </a:path>
              </a:pathLst>
            </a:custGeom>
            <a:noFill/>
            <a:ln w="9525" cap="flat" cmpd="sng">
              <a:solidFill>
                <a:srgbClr val="D9D9D9"/>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473" name="Google Shape;473;p40"/>
            <p:cNvSpPr txBox="1"/>
            <p:nvPr/>
          </p:nvSpPr>
          <p:spPr>
            <a:xfrm>
              <a:off x="843147" y="5239007"/>
              <a:ext cx="249555"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0</a:t>
              </a:r>
              <a:endParaRPr sz="1100"/>
            </a:p>
          </p:txBody>
        </p:sp>
        <p:sp>
          <p:nvSpPr>
            <p:cNvPr id="474" name="Google Shape;474;p40"/>
            <p:cNvSpPr txBox="1"/>
            <p:nvPr/>
          </p:nvSpPr>
          <p:spPr>
            <a:xfrm>
              <a:off x="843147" y="4838957"/>
              <a:ext cx="249555"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5</a:t>
              </a:r>
              <a:endParaRPr sz="1100"/>
            </a:p>
          </p:txBody>
        </p:sp>
        <p:sp>
          <p:nvSpPr>
            <p:cNvPr id="475" name="Google Shape;475;p40"/>
            <p:cNvSpPr txBox="1"/>
            <p:nvPr/>
          </p:nvSpPr>
          <p:spPr>
            <a:xfrm>
              <a:off x="778758" y="4448432"/>
              <a:ext cx="3162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10</a:t>
              </a:r>
              <a:endParaRPr sz="1100"/>
            </a:p>
          </p:txBody>
        </p:sp>
        <p:sp>
          <p:nvSpPr>
            <p:cNvPr id="476" name="Google Shape;476;p40"/>
            <p:cNvSpPr txBox="1"/>
            <p:nvPr/>
          </p:nvSpPr>
          <p:spPr>
            <a:xfrm>
              <a:off x="778758" y="4048382"/>
              <a:ext cx="3162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15</a:t>
              </a:r>
              <a:endParaRPr sz="1100"/>
            </a:p>
          </p:txBody>
        </p:sp>
        <p:sp>
          <p:nvSpPr>
            <p:cNvPr id="477" name="Google Shape;477;p40"/>
            <p:cNvSpPr txBox="1"/>
            <p:nvPr/>
          </p:nvSpPr>
          <p:spPr>
            <a:xfrm>
              <a:off x="778758" y="3657857"/>
              <a:ext cx="3162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20</a:t>
              </a:r>
              <a:endParaRPr sz="1100"/>
            </a:p>
          </p:txBody>
        </p:sp>
        <p:sp>
          <p:nvSpPr>
            <p:cNvPr id="478" name="Google Shape;478;p40"/>
            <p:cNvSpPr txBox="1"/>
            <p:nvPr/>
          </p:nvSpPr>
          <p:spPr>
            <a:xfrm>
              <a:off x="778758" y="3257807"/>
              <a:ext cx="3162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25</a:t>
              </a:r>
              <a:endParaRPr sz="1100"/>
            </a:p>
          </p:txBody>
        </p:sp>
        <p:sp>
          <p:nvSpPr>
            <p:cNvPr id="479" name="Google Shape;479;p40"/>
            <p:cNvSpPr txBox="1"/>
            <p:nvPr/>
          </p:nvSpPr>
          <p:spPr>
            <a:xfrm>
              <a:off x="778758" y="2857757"/>
              <a:ext cx="3162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30</a:t>
              </a:r>
              <a:endParaRPr sz="1100"/>
            </a:p>
          </p:txBody>
        </p:sp>
        <p:sp>
          <p:nvSpPr>
            <p:cNvPr id="480" name="Google Shape;480;p40"/>
            <p:cNvSpPr txBox="1"/>
            <p:nvPr/>
          </p:nvSpPr>
          <p:spPr>
            <a:xfrm>
              <a:off x="778758" y="2467232"/>
              <a:ext cx="3162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35</a:t>
              </a:r>
              <a:endParaRPr sz="1100"/>
            </a:p>
          </p:txBody>
        </p:sp>
        <p:sp>
          <p:nvSpPr>
            <p:cNvPr id="481" name="Google Shape;481;p40"/>
            <p:cNvSpPr txBox="1"/>
            <p:nvPr/>
          </p:nvSpPr>
          <p:spPr>
            <a:xfrm rot="-2700000">
              <a:off x="809836" y="5673733"/>
              <a:ext cx="659125" cy="2343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5/1/2025</a:t>
              </a:r>
              <a:endParaRPr sz="1100"/>
            </a:p>
          </p:txBody>
        </p:sp>
        <p:sp>
          <p:nvSpPr>
            <p:cNvPr id="482" name="Google Shape;482;p40"/>
            <p:cNvSpPr txBox="1"/>
            <p:nvPr/>
          </p:nvSpPr>
          <p:spPr>
            <a:xfrm rot="-2700000">
              <a:off x="1369829" y="5716835"/>
              <a:ext cx="725799" cy="2343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16/2/2025</a:t>
              </a:r>
              <a:endParaRPr sz="1100"/>
            </a:p>
          </p:txBody>
        </p:sp>
        <p:sp>
          <p:nvSpPr>
            <p:cNvPr id="483" name="Google Shape;483;p40"/>
            <p:cNvSpPr txBox="1"/>
            <p:nvPr/>
          </p:nvSpPr>
          <p:spPr>
            <a:xfrm rot="-2700000">
              <a:off x="2067993" y="5692783"/>
              <a:ext cx="659125" cy="2343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7/3/2025</a:t>
              </a:r>
              <a:endParaRPr sz="1100"/>
            </a:p>
          </p:txBody>
        </p:sp>
        <p:sp>
          <p:nvSpPr>
            <p:cNvPr id="484" name="Google Shape;484;p40"/>
            <p:cNvSpPr txBox="1"/>
            <p:nvPr/>
          </p:nvSpPr>
          <p:spPr>
            <a:xfrm rot="-2700000">
              <a:off x="2623862" y="5735885"/>
              <a:ext cx="725799" cy="2343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28/3/2025</a:t>
              </a:r>
              <a:endParaRPr sz="1100"/>
            </a:p>
          </p:txBody>
        </p:sp>
        <p:sp>
          <p:nvSpPr>
            <p:cNvPr id="485" name="Google Shape;485;p40"/>
            <p:cNvSpPr txBox="1"/>
            <p:nvPr/>
          </p:nvSpPr>
          <p:spPr>
            <a:xfrm rot="-2700000">
              <a:off x="3333513" y="5692783"/>
              <a:ext cx="659125" cy="2343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9/4/2025</a:t>
              </a:r>
              <a:endParaRPr sz="1100"/>
            </a:p>
          </p:txBody>
        </p:sp>
        <p:sp>
          <p:nvSpPr>
            <p:cNvPr id="486" name="Google Shape;486;p40"/>
            <p:cNvSpPr txBox="1"/>
            <p:nvPr/>
          </p:nvSpPr>
          <p:spPr>
            <a:xfrm rot="-2700000">
              <a:off x="3894420" y="5735885"/>
              <a:ext cx="725799" cy="2343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20/5/2025</a:t>
              </a:r>
              <a:endParaRPr sz="1100"/>
            </a:p>
          </p:txBody>
        </p:sp>
        <p:sp>
          <p:nvSpPr>
            <p:cNvPr id="487" name="Google Shape;487;p40"/>
            <p:cNvSpPr txBox="1"/>
            <p:nvPr/>
          </p:nvSpPr>
          <p:spPr>
            <a:xfrm rot="-2700000">
              <a:off x="4623827" y="5683258"/>
              <a:ext cx="659125" cy="2343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1/6/2025</a:t>
              </a:r>
              <a:endParaRPr sz="1100"/>
            </a:p>
          </p:txBody>
        </p:sp>
        <p:sp>
          <p:nvSpPr>
            <p:cNvPr id="488" name="Google Shape;488;p40"/>
            <p:cNvSpPr txBox="1"/>
            <p:nvPr/>
          </p:nvSpPr>
          <p:spPr>
            <a:xfrm rot="-2700000">
              <a:off x="5185001" y="5716835"/>
              <a:ext cx="725799" cy="2343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12/6/2025</a:t>
              </a:r>
              <a:endParaRPr sz="1100"/>
            </a:p>
          </p:txBody>
        </p:sp>
        <p:sp>
          <p:nvSpPr>
            <p:cNvPr id="489" name="Google Shape;489;p40"/>
            <p:cNvSpPr txBox="1"/>
            <p:nvPr/>
          </p:nvSpPr>
          <p:spPr>
            <a:xfrm rot="-2700000">
              <a:off x="5822747" y="5716835"/>
              <a:ext cx="725799" cy="23431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13/7/2024</a:t>
              </a:r>
              <a:endParaRPr sz="1100"/>
            </a:p>
          </p:txBody>
        </p:sp>
      </p:grpSp>
      <p:grpSp>
        <p:nvGrpSpPr>
          <p:cNvPr id="490" name="Google Shape;490;p40"/>
          <p:cNvGrpSpPr/>
          <p:nvPr/>
        </p:nvGrpSpPr>
        <p:grpSpPr>
          <a:xfrm>
            <a:off x="1144032" y="2381938"/>
            <a:ext cx="3547297" cy="1053753"/>
            <a:chOff x="4989871" y="2176395"/>
            <a:chExt cx="4729729" cy="1405004"/>
          </a:xfrm>
        </p:grpSpPr>
        <p:cxnSp>
          <p:nvCxnSpPr>
            <p:cNvPr id="491" name="Google Shape;491;p40"/>
            <p:cNvCxnSpPr>
              <a:stCxn id="492" idx="6"/>
              <a:endCxn id="493" idx="3"/>
            </p:cNvCxnSpPr>
            <p:nvPr/>
          </p:nvCxnSpPr>
          <p:spPr>
            <a:xfrm rot="10800000" flipH="1">
              <a:off x="5070216" y="2365826"/>
              <a:ext cx="1416600" cy="1173000"/>
            </a:xfrm>
            <a:prstGeom prst="straightConnector1">
              <a:avLst/>
            </a:prstGeom>
            <a:noFill/>
            <a:ln w="38100" cap="flat" cmpd="sng">
              <a:solidFill>
                <a:schemeClr val="accent2"/>
              </a:solidFill>
              <a:prstDash val="solid"/>
              <a:miter lim="800000"/>
              <a:headEnd type="none" w="sm" len="sm"/>
              <a:tailEnd type="none" w="sm" len="sm"/>
            </a:ln>
          </p:spPr>
        </p:cxnSp>
        <p:cxnSp>
          <p:nvCxnSpPr>
            <p:cNvPr id="494" name="Google Shape;494;p40"/>
            <p:cNvCxnSpPr>
              <a:stCxn id="493" idx="5"/>
              <a:endCxn id="495" idx="2"/>
            </p:cNvCxnSpPr>
            <p:nvPr/>
          </p:nvCxnSpPr>
          <p:spPr>
            <a:xfrm>
              <a:off x="6543480" y="2365850"/>
              <a:ext cx="1810800" cy="671700"/>
            </a:xfrm>
            <a:prstGeom prst="straightConnector1">
              <a:avLst/>
            </a:prstGeom>
            <a:noFill/>
            <a:ln w="38100" cap="flat" cmpd="sng">
              <a:solidFill>
                <a:schemeClr val="accent2"/>
              </a:solidFill>
              <a:prstDash val="solid"/>
              <a:miter lim="800000"/>
              <a:headEnd type="none" w="sm" len="sm"/>
              <a:tailEnd type="none" w="sm" len="sm"/>
            </a:ln>
          </p:spPr>
        </p:cxnSp>
        <p:cxnSp>
          <p:nvCxnSpPr>
            <p:cNvPr id="496" name="Google Shape;496;p40"/>
            <p:cNvCxnSpPr>
              <a:stCxn id="495" idx="6"/>
              <a:endCxn id="497" idx="2"/>
            </p:cNvCxnSpPr>
            <p:nvPr/>
          </p:nvCxnSpPr>
          <p:spPr>
            <a:xfrm rot="10800000" flipH="1">
              <a:off x="8434568" y="2218875"/>
              <a:ext cx="1204800" cy="818700"/>
            </a:xfrm>
            <a:prstGeom prst="straightConnector1">
              <a:avLst/>
            </a:prstGeom>
            <a:noFill/>
            <a:ln w="38100" cap="flat" cmpd="sng">
              <a:solidFill>
                <a:schemeClr val="accent2"/>
              </a:solidFill>
              <a:prstDash val="solid"/>
              <a:miter lim="800000"/>
              <a:headEnd type="none" w="sm" len="sm"/>
              <a:tailEnd type="none" w="sm" len="sm"/>
            </a:ln>
          </p:spPr>
        </p:cxnSp>
        <p:sp>
          <p:nvSpPr>
            <p:cNvPr id="492" name="Google Shape;492;p40"/>
            <p:cNvSpPr/>
            <p:nvPr/>
          </p:nvSpPr>
          <p:spPr>
            <a:xfrm>
              <a:off x="4989871" y="3496253"/>
              <a:ext cx="80345" cy="85146"/>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493" name="Google Shape;493;p40"/>
            <p:cNvSpPr/>
            <p:nvPr/>
          </p:nvSpPr>
          <p:spPr>
            <a:xfrm>
              <a:off x="6474901" y="2293173"/>
              <a:ext cx="80345" cy="85146"/>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495" name="Google Shape;495;p40"/>
            <p:cNvSpPr/>
            <p:nvPr/>
          </p:nvSpPr>
          <p:spPr>
            <a:xfrm>
              <a:off x="8354223" y="2995002"/>
              <a:ext cx="80345" cy="85146"/>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497" name="Google Shape;497;p40"/>
            <p:cNvSpPr/>
            <p:nvPr/>
          </p:nvSpPr>
          <p:spPr>
            <a:xfrm>
              <a:off x="9639255" y="2176395"/>
              <a:ext cx="80345" cy="85146"/>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498" name="Google Shape;498;p40"/>
          <p:cNvGrpSpPr/>
          <p:nvPr/>
        </p:nvGrpSpPr>
        <p:grpSpPr>
          <a:xfrm>
            <a:off x="1144032" y="3050401"/>
            <a:ext cx="3555199" cy="577760"/>
            <a:chOff x="4989871" y="2811053"/>
            <a:chExt cx="4740266" cy="770346"/>
          </a:xfrm>
        </p:grpSpPr>
        <p:cxnSp>
          <p:nvCxnSpPr>
            <p:cNvPr id="499" name="Google Shape;499;p40"/>
            <p:cNvCxnSpPr>
              <a:stCxn id="500" idx="6"/>
              <a:endCxn id="501" idx="3"/>
            </p:cNvCxnSpPr>
            <p:nvPr/>
          </p:nvCxnSpPr>
          <p:spPr>
            <a:xfrm rot="10800000" flipH="1">
              <a:off x="5070216" y="2883626"/>
              <a:ext cx="1809600" cy="655200"/>
            </a:xfrm>
            <a:prstGeom prst="straightConnector1">
              <a:avLst/>
            </a:prstGeom>
            <a:noFill/>
            <a:ln w="38100" cap="flat" cmpd="sng">
              <a:solidFill>
                <a:schemeClr val="accent2"/>
              </a:solidFill>
              <a:prstDash val="solid"/>
              <a:miter lim="800000"/>
              <a:headEnd type="none" w="sm" len="sm"/>
              <a:tailEnd type="none" w="sm" len="sm"/>
            </a:ln>
          </p:spPr>
        </p:cxnSp>
        <p:cxnSp>
          <p:nvCxnSpPr>
            <p:cNvPr id="502" name="Google Shape;502;p40"/>
            <p:cNvCxnSpPr>
              <a:stCxn id="501" idx="6"/>
              <a:endCxn id="503" idx="3"/>
            </p:cNvCxnSpPr>
            <p:nvPr/>
          </p:nvCxnSpPr>
          <p:spPr>
            <a:xfrm>
              <a:off x="6948281" y="2853626"/>
              <a:ext cx="1701600" cy="682500"/>
            </a:xfrm>
            <a:prstGeom prst="straightConnector1">
              <a:avLst/>
            </a:prstGeom>
            <a:noFill/>
            <a:ln w="38100" cap="flat" cmpd="sng">
              <a:solidFill>
                <a:schemeClr val="accent2"/>
              </a:solidFill>
              <a:prstDash val="solid"/>
              <a:miter lim="800000"/>
              <a:headEnd type="none" w="sm" len="sm"/>
              <a:tailEnd type="none" w="sm" len="sm"/>
            </a:ln>
          </p:spPr>
        </p:cxnSp>
        <p:cxnSp>
          <p:nvCxnSpPr>
            <p:cNvPr id="504" name="Google Shape;504;p40"/>
            <p:cNvCxnSpPr>
              <a:stCxn id="503" idx="6"/>
              <a:endCxn id="505" idx="2"/>
            </p:cNvCxnSpPr>
            <p:nvPr/>
          </p:nvCxnSpPr>
          <p:spPr>
            <a:xfrm rot="10800000" flipH="1">
              <a:off x="8718531" y="3501314"/>
              <a:ext cx="931200" cy="4800"/>
            </a:xfrm>
            <a:prstGeom prst="straightConnector1">
              <a:avLst/>
            </a:prstGeom>
            <a:noFill/>
            <a:ln w="38100" cap="flat" cmpd="sng">
              <a:solidFill>
                <a:schemeClr val="accent2"/>
              </a:solidFill>
              <a:prstDash val="solid"/>
              <a:miter lim="800000"/>
              <a:headEnd type="none" w="sm" len="sm"/>
              <a:tailEnd type="none" w="sm" len="sm"/>
            </a:ln>
          </p:spPr>
        </p:cxnSp>
        <p:sp>
          <p:nvSpPr>
            <p:cNvPr id="500" name="Google Shape;500;p40"/>
            <p:cNvSpPr/>
            <p:nvPr/>
          </p:nvSpPr>
          <p:spPr>
            <a:xfrm>
              <a:off x="4989871" y="3496253"/>
              <a:ext cx="80345" cy="85146"/>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01" name="Google Shape;501;p40"/>
            <p:cNvSpPr/>
            <p:nvPr/>
          </p:nvSpPr>
          <p:spPr>
            <a:xfrm>
              <a:off x="6867936" y="2811053"/>
              <a:ext cx="80345" cy="85146"/>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03" name="Google Shape;503;p40"/>
            <p:cNvSpPr/>
            <p:nvPr/>
          </p:nvSpPr>
          <p:spPr>
            <a:xfrm>
              <a:off x="8638186" y="3463541"/>
              <a:ext cx="80345" cy="85146"/>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05" name="Google Shape;505;p40"/>
            <p:cNvSpPr/>
            <p:nvPr/>
          </p:nvSpPr>
          <p:spPr>
            <a:xfrm>
              <a:off x="9649792" y="3458649"/>
              <a:ext cx="80345" cy="85146"/>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Host Grotesk"/>
                <a:ea typeface="Host Grotesk"/>
                <a:cs typeface="Host Grotesk"/>
                <a:sym typeface="Host Grotesk"/>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gs>
            <a:gs pos="51000">
              <a:schemeClr val="accent1"/>
            </a:gs>
            <a:gs pos="98000">
              <a:schemeClr val="accent2"/>
            </a:gs>
            <a:gs pos="100000">
              <a:schemeClr val="accent2"/>
            </a:gs>
          </a:gsLst>
          <a:lin ang="18900000" scaled="0"/>
        </a:gradFill>
        <a:effectLst/>
      </p:bgPr>
    </p:bg>
    <p:spTree>
      <p:nvGrpSpPr>
        <p:cNvPr id="1" name="Shape 509"/>
        <p:cNvGrpSpPr/>
        <p:nvPr/>
      </p:nvGrpSpPr>
      <p:grpSpPr>
        <a:xfrm>
          <a:off x="0" y="0"/>
          <a:ext cx="0" cy="0"/>
          <a:chOff x="0" y="0"/>
          <a:chExt cx="0" cy="0"/>
        </a:xfrm>
      </p:grpSpPr>
      <p:sp>
        <p:nvSpPr>
          <p:cNvPr id="510" name="Google Shape;510;p41"/>
          <p:cNvSpPr/>
          <p:nvPr/>
        </p:nvSpPr>
        <p:spPr>
          <a:xfrm>
            <a:off x="3411384" y="3041222"/>
            <a:ext cx="641578" cy="641578"/>
          </a:xfrm>
          <a:prstGeom prst="ellipse">
            <a:avLst/>
          </a:prstGeom>
          <a:gradFill>
            <a:gsLst>
              <a:gs pos="0">
                <a:schemeClr val="accent2"/>
              </a:gs>
              <a:gs pos="6000">
                <a:schemeClr val="accent2"/>
              </a:gs>
              <a:gs pos="32000">
                <a:schemeClr val="accent1"/>
              </a:gs>
              <a:gs pos="73000">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511" name="Google Shape;511;p41"/>
          <p:cNvSpPr txBox="1"/>
          <p:nvPr/>
        </p:nvSpPr>
        <p:spPr>
          <a:xfrm>
            <a:off x="8722512" y="114571"/>
            <a:ext cx="245501" cy="19620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fld id="{00000000-1234-1234-1234-123412341234}" type="slidenum">
              <a:rPr lang="id" sz="800" b="1">
                <a:solidFill>
                  <a:srgbClr val="262626"/>
                </a:solidFill>
                <a:latin typeface="Space Grotesk"/>
                <a:ea typeface="Space Grotesk"/>
                <a:cs typeface="Space Grotesk"/>
                <a:sym typeface="Space Grotesk"/>
              </a:rPr>
              <a:t>17</a:t>
            </a:fld>
            <a:endParaRPr sz="800" b="1">
              <a:solidFill>
                <a:srgbClr val="262626"/>
              </a:solidFill>
              <a:latin typeface="Space Grotesk"/>
              <a:ea typeface="Space Grotesk"/>
              <a:cs typeface="Space Grotesk"/>
              <a:sym typeface="Space Grotesk"/>
            </a:endParaRPr>
          </a:p>
        </p:txBody>
      </p:sp>
      <p:sp>
        <p:nvSpPr>
          <p:cNvPr id="512" name="Google Shape;512;p41"/>
          <p:cNvSpPr txBox="1"/>
          <p:nvPr/>
        </p:nvSpPr>
        <p:spPr>
          <a:xfrm>
            <a:off x="457200" y="3085177"/>
            <a:ext cx="3903714" cy="99257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lt1"/>
                </a:solidFill>
                <a:latin typeface="Space Grotesk"/>
                <a:ea typeface="Space Grotesk"/>
                <a:cs typeface="Space Grotesk"/>
                <a:sym typeface="Space Grotesk"/>
              </a:rPr>
              <a:t>REVENUE</a:t>
            </a:r>
            <a:endParaRPr sz="1100"/>
          </a:p>
        </p:txBody>
      </p:sp>
      <p:grpSp>
        <p:nvGrpSpPr>
          <p:cNvPr id="513" name="Google Shape;513;p41"/>
          <p:cNvGrpSpPr/>
          <p:nvPr/>
        </p:nvGrpSpPr>
        <p:grpSpPr>
          <a:xfrm>
            <a:off x="725217" y="392366"/>
            <a:ext cx="2876820" cy="303785"/>
            <a:chOff x="742590" y="3261229"/>
            <a:chExt cx="3835760" cy="405047"/>
          </a:xfrm>
        </p:grpSpPr>
        <p:sp>
          <p:nvSpPr>
            <p:cNvPr id="514" name="Google Shape;514;p41"/>
            <p:cNvSpPr txBox="1"/>
            <p:nvPr/>
          </p:nvSpPr>
          <p:spPr>
            <a:xfrm flipH="1">
              <a:off x="799740" y="3261229"/>
              <a:ext cx="3778610" cy="405047"/>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id" sz="1400">
                  <a:solidFill>
                    <a:schemeClr val="lt1"/>
                  </a:solidFill>
                  <a:latin typeface="Space Grotesk"/>
                  <a:ea typeface="Space Grotesk"/>
                  <a:cs typeface="Space Grotesk"/>
                  <a:sym typeface="Space Grotesk"/>
                </a:rPr>
                <a:t>ANNUAL PERFORMANCE DATA</a:t>
              </a:r>
              <a:endParaRPr sz="1100"/>
            </a:p>
          </p:txBody>
        </p:sp>
        <p:sp>
          <p:nvSpPr>
            <p:cNvPr id="515" name="Google Shape;515;p41"/>
            <p:cNvSpPr/>
            <p:nvPr/>
          </p:nvSpPr>
          <p:spPr>
            <a:xfrm>
              <a:off x="742590" y="3435177"/>
              <a:ext cx="57150" cy="5715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sp>
        <p:nvSpPr>
          <p:cNvPr id="516" name="Google Shape;516;p41"/>
          <p:cNvSpPr txBox="1"/>
          <p:nvPr/>
        </p:nvSpPr>
        <p:spPr>
          <a:xfrm>
            <a:off x="5796774" y="4077756"/>
            <a:ext cx="3171238" cy="597183"/>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b="0" i="0">
                <a:solidFill>
                  <a:schemeClr val="lt1"/>
                </a:solidFill>
                <a:latin typeface="Host Grotesk"/>
                <a:ea typeface="Host Grotesk"/>
                <a:cs typeface="Host Grotesk"/>
                <a:sym typeface="Host Grotesk"/>
              </a:rPr>
              <a:t>Lorem ipsum dolor sit amet, consectetur adipiscing elit. Proin bibendum risus sit amet venenatis tristique. Morbi tortor justo, porta eget consequat.</a:t>
            </a:r>
            <a:endParaRPr sz="900">
              <a:solidFill>
                <a:schemeClr val="lt1"/>
              </a:solidFill>
              <a:latin typeface="Host Grotesk"/>
              <a:ea typeface="Host Grotesk"/>
              <a:cs typeface="Host Grotesk"/>
              <a:sym typeface="Host Grotesk"/>
            </a:endParaRPr>
          </a:p>
        </p:txBody>
      </p:sp>
      <p:sp>
        <p:nvSpPr>
          <p:cNvPr id="517" name="Google Shape;517;p41"/>
          <p:cNvSpPr txBox="1"/>
          <p:nvPr/>
        </p:nvSpPr>
        <p:spPr>
          <a:xfrm>
            <a:off x="5796774" y="3151885"/>
            <a:ext cx="2045283" cy="5309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000">
                <a:solidFill>
                  <a:schemeClr val="lt1"/>
                </a:solidFill>
                <a:latin typeface="Space Grotesk"/>
                <a:ea typeface="Space Grotesk"/>
                <a:cs typeface="Space Grotesk"/>
                <a:sym typeface="Space Grotesk"/>
              </a:rPr>
              <a:t>34.930+</a:t>
            </a:r>
            <a:endParaRPr sz="3000" baseline="30000">
              <a:solidFill>
                <a:schemeClr val="lt1"/>
              </a:solidFill>
              <a:latin typeface="Space Grotesk"/>
              <a:ea typeface="Space Grotesk"/>
              <a:cs typeface="Space Grotesk"/>
              <a:sym typeface="Space Grotesk"/>
            </a:endParaRPr>
          </a:p>
        </p:txBody>
      </p:sp>
      <p:sp>
        <p:nvSpPr>
          <p:cNvPr id="518" name="Google Shape;518;p41"/>
          <p:cNvSpPr txBox="1"/>
          <p:nvPr/>
        </p:nvSpPr>
        <p:spPr>
          <a:xfrm>
            <a:off x="757698" y="3866674"/>
            <a:ext cx="4738958" cy="99257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lt1"/>
                </a:solidFill>
                <a:latin typeface="Space Grotesk"/>
                <a:ea typeface="Space Grotesk"/>
                <a:cs typeface="Space Grotesk"/>
                <a:sym typeface="Space Grotesk"/>
              </a:rPr>
              <a:t>DATA CHART</a:t>
            </a:r>
            <a:endParaRPr sz="1100"/>
          </a:p>
        </p:txBody>
      </p:sp>
      <p:grpSp>
        <p:nvGrpSpPr>
          <p:cNvPr id="519" name="Google Shape;519;p41"/>
          <p:cNvGrpSpPr/>
          <p:nvPr/>
        </p:nvGrpSpPr>
        <p:grpSpPr>
          <a:xfrm>
            <a:off x="621982" y="635969"/>
            <a:ext cx="7888876" cy="1921669"/>
            <a:chOff x="829309" y="847959"/>
            <a:chExt cx="10518501" cy="2562225"/>
          </a:xfrm>
        </p:grpSpPr>
        <p:sp>
          <p:nvSpPr>
            <p:cNvPr id="520" name="Google Shape;520;p41"/>
            <p:cNvSpPr/>
            <p:nvPr/>
          </p:nvSpPr>
          <p:spPr>
            <a:xfrm>
              <a:off x="832210" y="847959"/>
              <a:ext cx="10515600" cy="2562225"/>
            </a:xfrm>
            <a:custGeom>
              <a:avLst/>
              <a:gdLst/>
              <a:ahLst/>
              <a:cxnLst/>
              <a:rect l="l" t="t" r="r" b="b"/>
              <a:pathLst>
                <a:path w="10515600" h="2562225" extrusionOk="0">
                  <a:moveTo>
                    <a:pt x="0" y="0"/>
                  </a:moveTo>
                  <a:lnTo>
                    <a:pt x="10515600" y="0"/>
                  </a:lnTo>
                  <a:lnTo>
                    <a:pt x="10515600" y="2562225"/>
                  </a:lnTo>
                  <a:lnTo>
                    <a:pt x="0" y="2562225"/>
                  </a:lnTo>
                  <a:close/>
                </a:path>
              </a:pathLst>
            </a:cu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21" name="Google Shape;521;p41"/>
            <p:cNvSpPr/>
            <p:nvPr/>
          </p:nvSpPr>
          <p:spPr>
            <a:xfrm>
              <a:off x="2341922" y="995596"/>
              <a:ext cx="8715375" cy="2095500"/>
            </a:xfrm>
            <a:custGeom>
              <a:avLst/>
              <a:gdLst/>
              <a:ahLst/>
              <a:cxnLst/>
              <a:rect l="l" t="t" r="r" b="b"/>
              <a:pathLst>
                <a:path w="8715375" h="2095500" extrusionOk="0">
                  <a:moveTo>
                    <a:pt x="0" y="0"/>
                  </a:moveTo>
                  <a:lnTo>
                    <a:pt x="0" y="2095500"/>
                  </a:lnTo>
                  <a:moveTo>
                    <a:pt x="971550" y="0"/>
                  </a:moveTo>
                  <a:lnTo>
                    <a:pt x="971550" y="2095500"/>
                  </a:lnTo>
                  <a:moveTo>
                    <a:pt x="1933575" y="0"/>
                  </a:moveTo>
                  <a:lnTo>
                    <a:pt x="1933575" y="2095500"/>
                  </a:lnTo>
                  <a:moveTo>
                    <a:pt x="2905125" y="0"/>
                  </a:moveTo>
                  <a:lnTo>
                    <a:pt x="2905125" y="2095500"/>
                  </a:lnTo>
                  <a:moveTo>
                    <a:pt x="3876675" y="0"/>
                  </a:moveTo>
                  <a:lnTo>
                    <a:pt x="3876675" y="2095500"/>
                  </a:lnTo>
                  <a:moveTo>
                    <a:pt x="4838700" y="0"/>
                  </a:moveTo>
                  <a:lnTo>
                    <a:pt x="4838700" y="2095500"/>
                  </a:lnTo>
                  <a:moveTo>
                    <a:pt x="5810250" y="0"/>
                  </a:moveTo>
                  <a:lnTo>
                    <a:pt x="5810250" y="2095500"/>
                  </a:lnTo>
                  <a:moveTo>
                    <a:pt x="6781800" y="0"/>
                  </a:moveTo>
                  <a:lnTo>
                    <a:pt x="6781800" y="2095500"/>
                  </a:lnTo>
                  <a:moveTo>
                    <a:pt x="7753350" y="0"/>
                  </a:moveTo>
                  <a:lnTo>
                    <a:pt x="7753350" y="2095500"/>
                  </a:lnTo>
                  <a:moveTo>
                    <a:pt x="8715375" y="0"/>
                  </a:moveTo>
                  <a:lnTo>
                    <a:pt x="8715375" y="2095500"/>
                  </a:lnTo>
                </a:path>
              </a:pathLst>
            </a:custGeom>
            <a:noFill/>
            <a:ln w="9525" cap="flat" cmpd="sng">
              <a:solidFill>
                <a:srgbClr val="A6A6A6">
                  <a:alpha val="2000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22" name="Google Shape;522;p41"/>
            <p:cNvSpPr/>
            <p:nvPr/>
          </p:nvSpPr>
          <p:spPr>
            <a:xfrm>
              <a:off x="1375135" y="2724384"/>
              <a:ext cx="5410200" cy="209550"/>
            </a:xfrm>
            <a:custGeom>
              <a:avLst/>
              <a:gdLst/>
              <a:ahLst/>
              <a:cxnLst/>
              <a:rect l="l" t="t" r="r" b="b"/>
              <a:pathLst>
                <a:path w="5410200" h="209550" extrusionOk="0">
                  <a:moveTo>
                    <a:pt x="0" y="0"/>
                  </a:moveTo>
                  <a:lnTo>
                    <a:pt x="5410200" y="0"/>
                  </a:lnTo>
                  <a:lnTo>
                    <a:pt x="5410200" y="209550"/>
                  </a:lnTo>
                  <a:lnTo>
                    <a:pt x="0" y="209550"/>
                  </a:lnTo>
                  <a:close/>
                </a:path>
              </a:pathLst>
            </a:custGeom>
            <a:solidFill>
              <a:srgbClr val="3348D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23" name="Google Shape;523;p41"/>
            <p:cNvSpPr/>
            <p:nvPr/>
          </p:nvSpPr>
          <p:spPr>
            <a:xfrm>
              <a:off x="1375135" y="2200509"/>
              <a:ext cx="4248150" cy="209550"/>
            </a:xfrm>
            <a:custGeom>
              <a:avLst/>
              <a:gdLst/>
              <a:ahLst/>
              <a:cxnLst/>
              <a:rect l="l" t="t" r="r" b="b"/>
              <a:pathLst>
                <a:path w="4248150" h="209550" extrusionOk="0">
                  <a:moveTo>
                    <a:pt x="0" y="0"/>
                  </a:moveTo>
                  <a:lnTo>
                    <a:pt x="4248150" y="0"/>
                  </a:lnTo>
                  <a:lnTo>
                    <a:pt x="4248150" y="209550"/>
                  </a:lnTo>
                  <a:lnTo>
                    <a:pt x="0" y="209550"/>
                  </a:lnTo>
                  <a:close/>
                </a:path>
              </a:pathLst>
            </a:custGeom>
            <a:solidFill>
              <a:srgbClr val="3348D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24" name="Google Shape;524;p41"/>
            <p:cNvSpPr/>
            <p:nvPr/>
          </p:nvSpPr>
          <p:spPr>
            <a:xfrm>
              <a:off x="1375135" y="1676634"/>
              <a:ext cx="3895725" cy="209550"/>
            </a:xfrm>
            <a:custGeom>
              <a:avLst/>
              <a:gdLst/>
              <a:ahLst/>
              <a:cxnLst/>
              <a:rect l="l" t="t" r="r" b="b"/>
              <a:pathLst>
                <a:path w="3895725" h="209550" extrusionOk="0">
                  <a:moveTo>
                    <a:pt x="0" y="0"/>
                  </a:moveTo>
                  <a:lnTo>
                    <a:pt x="3895725" y="0"/>
                  </a:lnTo>
                  <a:lnTo>
                    <a:pt x="3895725" y="209550"/>
                  </a:lnTo>
                  <a:lnTo>
                    <a:pt x="0" y="209550"/>
                  </a:lnTo>
                  <a:close/>
                </a:path>
              </a:pathLst>
            </a:custGeom>
            <a:solidFill>
              <a:srgbClr val="3348D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25" name="Google Shape;525;p41"/>
            <p:cNvSpPr/>
            <p:nvPr/>
          </p:nvSpPr>
          <p:spPr>
            <a:xfrm>
              <a:off x="1375135" y="1152759"/>
              <a:ext cx="3724275" cy="209550"/>
            </a:xfrm>
            <a:custGeom>
              <a:avLst/>
              <a:gdLst/>
              <a:ahLst/>
              <a:cxnLst/>
              <a:rect l="l" t="t" r="r" b="b"/>
              <a:pathLst>
                <a:path w="3724275" h="209550" extrusionOk="0">
                  <a:moveTo>
                    <a:pt x="0" y="0"/>
                  </a:moveTo>
                  <a:lnTo>
                    <a:pt x="3724275" y="0"/>
                  </a:lnTo>
                  <a:lnTo>
                    <a:pt x="3724275" y="209550"/>
                  </a:lnTo>
                  <a:lnTo>
                    <a:pt x="0" y="209550"/>
                  </a:lnTo>
                  <a:close/>
                </a:path>
              </a:pathLst>
            </a:custGeom>
            <a:solidFill>
              <a:srgbClr val="3348D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26" name="Google Shape;526;p41"/>
            <p:cNvSpPr/>
            <p:nvPr/>
          </p:nvSpPr>
          <p:spPr>
            <a:xfrm>
              <a:off x="6785335" y="2724384"/>
              <a:ext cx="4276725" cy="209550"/>
            </a:xfrm>
            <a:custGeom>
              <a:avLst/>
              <a:gdLst/>
              <a:ahLst/>
              <a:cxnLst/>
              <a:rect l="l" t="t" r="r" b="b"/>
              <a:pathLst>
                <a:path w="4276725" h="209550" extrusionOk="0">
                  <a:moveTo>
                    <a:pt x="0" y="0"/>
                  </a:moveTo>
                  <a:lnTo>
                    <a:pt x="4276725" y="0"/>
                  </a:lnTo>
                  <a:lnTo>
                    <a:pt x="4276725" y="209550"/>
                  </a:lnTo>
                  <a:lnTo>
                    <a:pt x="0" y="209550"/>
                  </a:lnTo>
                  <a:close/>
                </a:path>
              </a:pathLst>
            </a:custGeom>
            <a:solidFill>
              <a:srgbClr val="0C0D1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27" name="Google Shape;527;p41"/>
            <p:cNvSpPr/>
            <p:nvPr/>
          </p:nvSpPr>
          <p:spPr>
            <a:xfrm>
              <a:off x="5623285" y="2200509"/>
              <a:ext cx="5438775" cy="209550"/>
            </a:xfrm>
            <a:custGeom>
              <a:avLst/>
              <a:gdLst/>
              <a:ahLst/>
              <a:cxnLst/>
              <a:rect l="l" t="t" r="r" b="b"/>
              <a:pathLst>
                <a:path w="5438775" h="209550" extrusionOk="0">
                  <a:moveTo>
                    <a:pt x="0" y="0"/>
                  </a:moveTo>
                  <a:lnTo>
                    <a:pt x="5438775" y="0"/>
                  </a:lnTo>
                  <a:lnTo>
                    <a:pt x="5438775" y="209550"/>
                  </a:lnTo>
                  <a:lnTo>
                    <a:pt x="0" y="209550"/>
                  </a:lnTo>
                  <a:close/>
                </a:path>
              </a:pathLst>
            </a:custGeom>
            <a:solidFill>
              <a:srgbClr val="0C0D1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28" name="Google Shape;528;p41"/>
            <p:cNvSpPr/>
            <p:nvPr/>
          </p:nvSpPr>
          <p:spPr>
            <a:xfrm>
              <a:off x="5270860" y="1676634"/>
              <a:ext cx="5791200" cy="209550"/>
            </a:xfrm>
            <a:custGeom>
              <a:avLst/>
              <a:gdLst/>
              <a:ahLst/>
              <a:cxnLst/>
              <a:rect l="l" t="t" r="r" b="b"/>
              <a:pathLst>
                <a:path w="5791200" h="209550" extrusionOk="0">
                  <a:moveTo>
                    <a:pt x="0" y="0"/>
                  </a:moveTo>
                  <a:lnTo>
                    <a:pt x="5791200" y="0"/>
                  </a:lnTo>
                  <a:lnTo>
                    <a:pt x="5791200" y="209550"/>
                  </a:lnTo>
                  <a:lnTo>
                    <a:pt x="0" y="209550"/>
                  </a:lnTo>
                  <a:close/>
                </a:path>
              </a:pathLst>
            </a:custGeom>
            <a:solidFill>
              <a:srgbClr val="0C0D1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29" name="Google Shape;529;p41"/>
            <p:cNvSpPr/>
            <p:nvPr/>
          </p:nvSpPr>
          <p:spPr>
            <a:xfrm>
              <a:off x="5099410" y="1152759"/>
              <a:ext cx="5962650" cy="209550"/>
            </a:xfrm>
            <a:custGeom>
              <a:avLst/>
              <a:gdLst/>
              <a:ahLst/>
              <a:cxnLst/>
              <a:rect l="l" t="t" r="r" b="b"/>
              <a:pathLst>
                <a:path w="5962650" h="209550" extrusionOk="0">
                  <a:moveTo>
                    <a:pt x="0" y="0"/>
                  </a:moveTo>
                  <a:lnTo>
                    <a:pt x="5962650" y="0"/>
                  </a:lnTo>
                  <a:lnTo>
                    <a:pt x="5962650" y="209550"/>
                  </a:lnTo>
                  <a:lnTo>
                    <a:pt x="0" y="209550"/>
                  </a:lnTo>
                  <a:close/>
                </a:path>
              </a:pathLst>
            </a:custGeom>
            <a:solidFill>
              <a:srgbClr val="0C0D1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30" name="Google Shape;530;p41"/>
            <p:cNvSpPr/>
            <p:nvPr/>
          </p:nvSpPr>
          <p:spPr>
            <a:xfrm>
              <a:off x="1370372" y="3091096"/>
              <a:ext cx="9686925" cy="9525"/>
            </a:xfrm>
            <a:custGeom>
              <a:avLst/>
              <a:gdLst/>
              <a:ahLst/>
              <a:cxnLst/>
              <a:rect l="l" t="t" r="r" b="b"/>
              <a:pathLst>
                <a:path w="9686925" h="9525" extrusionOk="0">
                  <a:moveTo>
                    <a:pt x="0" y="0"/>
                  </a:moveTo>
                  <a:lnTo>
                    <a:pt x="9686925" y="0"/>
                  </a:lnTo>
                </a:path>
              </a:pathLst>
            </a:custGeom>
            <a:noFill/>
            <a:ln w="9525" cap="flat" cmpd="sng">
              <a:solidFill>
                <a:srgbClr val="FFFFFF">
                  <a:alpha val="2000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31" name="Google Shape;531;p41"/>
            <p:cNvSpPr/>
            <p:nvPr/>
          </p:nvSpPr>
          <p:spPr>
            <a:xfrm>
              <a:off x="1370372" y="3091096"/>
              <a:ext cx="9686925" cy="38100"/>
            </a:xfrm>
            <a:custGeom>
              <a:avLst/>
              <a:gdLst/>
              <a:ahLst/>
              <a:cxnLst/>
              <a:rect l="l" t="t" r="r" b="b"/>
              <a:pathLst>
                <a:path w="9686925" h="38100" extrusionOk="0">
                  <a:moveTo>
                    <a:pt x="0" y="0"/>
                  </a:moveTo>
                  <a:lnTo>
                    <a:pt x="0" y="38100"/>
                  </a:lnTo>
                  <a:moveTo>
                    <a:pt x="971550" y="0"/>
                  </a:moveTo>
                  <a:lnTo>
                    <a:pt x="971550" y="38100"/>
                  </a:lnTo>
                  <a:moveTo>
                    <a:pt x="1943100" y="0"/>
                  </a:moveTo>
                  <a:lnTo>
                    <a:pt x="1943100" y="38100"/>
                  </a:lnTo>
                  <a:moveTo>
                    <a:pt x="2905125" y="0"/>
                  </a:moveTo>
                  <a:lnTo>
                    <a:pt x="2905125" y="38100"/>
                  </a:lnTo>
                  <a:moveTo>
                    <a:pt x="3876675" y="0"/>
                  </a:moveTo>
                  <a:lnTo>
                    <a:pt x="3876675" y="38100"/>
                  </a:lnTo>
                  <a:moveTo>
                    <a:pt x="4848225" y="0"/>
                  </a:moveTo>
                  <a:lnTo>
                    <a:pt x="4848225" y="38100"/>
                  </a:lnTo>
                  <a:moveTo>
                    <a:pt x="5810250" y="0"/>
                  </a:moveTo>
                  <a:lnTo>
                    <a:pt x="5810250" y="38100"/>
                  </a:lnTo>
                  <a:moveTo>
                    <a:pt x="6781800" y="0"/>
                  </a:moveTo>
                  <a:lnTo>
                    <a:pt x="6781800" y="38100"/>
                  </a:lnTo>
                  <a:moveTo>
                    <a:pt x="7753350" y="0"/>
                  </a:moveTo>
                  <a:lnTo>
                    <a:pt x="7753350" y="38100"/>
                  </a:lnTo>
                  <a:moveTo>
                    <a:pt x="8724900" y="0"/>
                  </a:moveTo>
                  <a:lnTo>
                    <a:pt x="8724900" y="38100"/>
                  </a:lnTo>
                  <a:moveTo>
                    <a:pt x="9686925" y="0"/>
                  </a:moveTo>
                  <a:lnTo>
                    <a:pt x="9686925" y="38100"/>
                  </a:lnTo>
                </a:path>
              </a:pathLst>
            </a:custGeom>
            <a:noFill/>
            <a:ln w="9525" cap="flat" cmpd="sng">
              <a:solidFill>
                <a:srgbClr val="FFFFFF">
                  <a:alpha val="2000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32" name="Google Shape;532;p41"/>
            <p:cNvSpPr/>
            <p:nvPr/>
          </p:nvSpPr>
          <p:spPr>
            <a:xfrm>
              <a:off x="1370372" y="995596"/>
              <a:ext cx="9525" cy="2095500"/>
            </a:xfrm>
            <a:custGeom>
              <a:avLst/>
              <a:gdLst/>
              <a:ahLst/>
              <a:cxnLst/>
              <a:rect l="l" t="t" r="r" b="b"/>
              <a:pathLst>
                <a:path w="9525" h="2095500" extrusionOk="0">
                  <a:moveTo>
                    <a:pt x="0" y="2095500"/>
                  </a:moveTo>
                  <a:lnTo>
                    <a:pt x="0" y="0"/>
                  </a:lnTo>
                </a:path>
              </a:pathLst>
            </a:custGeom>
            <a:noFill/>
            <a:ln w="9525" cap="flat" cmpd="sng">
              <a:solidFill>
                <a:srgbClr val="A6A6A6">
                  <a:alpha val="2000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33" name="Google Shape;533;p41"/>
            <p:cNvSpPr/>
            <p:nvPr/>
          </p:nvSpPr>
          <p:spPr>
            <a:xfrm>
              <a:off x="1322747" y="995596"/>
              <a:ext cx="47625" cy="2095500"/>
            </a:xfrm>
            <a:custGeom>
              <a:avLst/>
              <a:gdLst/>
              <a:ahLst/>
              <a:cxnLst/>
              <a:rect l="l" t="t" r="r" b="b"/>
              <a:pathLst>
                <a:path w="47625" h="2095500" extrusionOk="0">
                  <a:moveTo>
                    <a:pt x="0" y="2095500"/>
                  </a:moveTo>
                  <a:lnTo>
                    <a:pt x="47625" y="2095500"/>
                  </a:lnTo>
                  <a:moveTo>
                    <a:pt x="0" y="1571625"/>
                  </a:moveTo>
                  <a:lnTo>
                    <a:pt x="47625" y="1571625"/>
                  </a:lnTo>
                  <a:moveTo>
                    <a:pt x="0" y="1047750"/>
                  </a:moveTo>
                  <a:lnTo>
                    <a:pt x="47625" y="1047750"/>
                  </a:lnTo>
                  <a:moveTo>
                    <a:pt x="0" y="523875"/>
                  </a:moveTo>
                  <a:lnTo>
                    <a:pt x="47625" y="523875"/>
                  </a:lnTo>
                  <a:moveTo>
                    <a:pt x="0" y="0"/>
                  </a:moveTo>
                  <a:lnTo>
                    <a:pt x="47625" y="0"/>
                  </a:lnTo>
                </a:path>
              </a:pathLst>
            </a:custGeom>
            <a:noFill/>
            <a:ln w="9525" cap="flat" cmpd="sng">
              <a:solidFill>
                <a:srgbClr val="A6A6A6">
                  <a:alpha val="20000"/>
                </a:srgbClr>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534" name="Google Shape;534;p41"/>
            <p:cNvSpPr txBox="1"/>
            <p:nvPr/>
          </p:nvSpPr>
          <p:spPr>
            <a:xfrm>
              <a:off x="1201970" y="3126339"/>
              <a:ext cx="363855"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0%</a:t>
              </a:r>
              <a:endParaRPr sz="1100"/>
            </a:p>
          </p:txBody>
        </p:sp>
        <p:sp>
          <p:nvSpPr>
            <p:cNvPr id="535" name="Google Shape;535;p41"/>
            <p:cNvSpPr txBox="1"/>
            <p:nvPr/>
          </p:nvSpPr>
          <p:spPr>
            <a:xfrm>
              <a:off x="2138687" y="3126339"/>
              <a:ext cx="4305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10%</a:t>
              </a:r>
              <a:endParaRPr sz="1100"/>
            </a:p>
          </p:txBody>
        </p:sp>
        <p:sp>
          <p:nvSpPr>
            <p:cNvPr id="536" name="Google Shape;536;p41"/>
            <p:cNvSpPr txBox="1"/>
            <p:nvPr/>
          </p:nvSpPr>
          <p:spPr>
            <a:xfrm>
              <a:off x="3107599" y="3126339"/>
              <a:ext cx="4305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20%</a:t>
              </a:r>
              <a:endParaRPr sz="1100"/>
            </a:p>
          </p:txBody>
        </p:sp>
        <p:sp>
          <p:nvSpPr>
            <p:cNvPr id="537" name="Google Shape;537;p41"/>
            <p:cNvSpPr txBox="1"/>
            <p:nvPr/>
          </p:nvSpPr>
          <p:spPr>
            <a:xfrm>
              <a:off x="4076510" y="3126339"/>
              <a:ext cx="4305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30%</a:t>
              </a:r>
              <a:endParaRPr sz="1100"/>
            </a:p>
          </p:txBody>
        </p:sp>
        <p:sp>
          <p:nvSpPr>
            <p:cNvPr id="538" name="Google Shape;538;p41"/>
            <p:cNvSpPr txBox="1"/>
            <p:nvPr/>
          </p:nvSpPr>
          <p:spPr>
            <a:xfrm>
              <a:off x="5045422" y="3126339"/>
              <a:ext cx="4305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40%</a:t>
              </a:r>
              <a:endParaRPr sz="1100"/>
            </a:p>
          </p:txBody>
        </p:sp>
        <p:sp>
          <p:nvSpPr>
            <p:cNvPr id="539" name="Google Shape;539;p41"/>
            <p:cNvSpPr txBox="1"/>
            <p:nvPr/>
          </p:nvSpPr>
          <p:spPr>
            <a:xfrm>
              <a:off x="6014343" y="3126339"/>
              <a:ext cx="4305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50%</a:t>
              </a:r>
              <a:endParaRPr sz="1100"/>
            </a:p>
          </p:txBody>
        </p:sp>
        <p:sp>
          <p:nvSpPr>
            <p:cNvPr id="540" name="Google Shape;540;p41"/>
            <p:cNvSpPr txBox="1"/>
            <p:nvPr/>
          </p:nvSpPr>
          <p:spPr>
            <a:xfrm>
              <a:off x="6983254" y="3126339"/>
              <a:ext cx="4305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60%</a:t>
              </a:r>
              <a:endParaRPr sz="1100"/>
            </a:p>
          </p:txBody>
        </p:sp>
        <p:sp>
          <p:nvSpPr>
            <p:cNvPr id="541" name="Google Shape;541;p41"/>
            <p:cNvSpPr txBox="1"/>
            <p:nvPr/>
          </p:nvSpPr>
          <p:spPr>
            <a:xfrm>
              <a:off x="7952166" y="3126339"/>
              <a:ext cx="4305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70%</a:t>
              </a:r>
              <a:endParaRPr sz="1100"/>
            </a:p>
          </p:txBody>
        </p:sp>
        <p:sp>
          <p:nvSpPr>
            <p:cNvPr id="542" name="Google Shape;542;p41"/>
            <p:cNvSpPr txBox="1"/>
            <p:nvPr/>
          </p:nvSpPr>
          <p:spPr>
            <a:xfrm>
              <a:off x="8921078" y="3126339"/>
              <a:ext cx="4305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80%</a:t>
              </a:r>
              <a:endParaRPr sz="1100"/>
            </a:p>
          </p:txBody>
        </p:sp>
        <p:sp>
          <p:nvSpPr>
            <p:cNvPr id="543" name="Google Shape;543;p41"/>
            <p:cNvSpPr txBox="1"/>
            <p:nvPr/>
          </p:nvSpPr>
          <p:spPr>
            <a:xfrm>
              <a:off x="9890008" y="3126339"/>
              <a:ext cx="430530"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90%</a:t>
              </a:r>
              <a:endParaRPr sz="1100"/>
            </a:p>
          </p:txBody>
        </p:sp>
        <p:sp>
          <p:nvSpPr>
            <p:cNvPr id="544" name="Google Shape;544;p41"/>
            <p:cNvSpPr txBox="1"/>
            <p:nvPr/>
          </p:nvSpPr>
          <p:spPr>
            <a:xfrm>
              <a:off x="10826697" y="3126339"/>
              <a:ext cx="497205" cy="2343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700">
                  <a:solidFill>
                    <a:srgbClr val="FFFFFF"/>
                  </a:solidFill>
                  <a:latin typeface="Arial"/>
                  <a:ea typeface="Arial"/>
                  <a:cs typeface="Arial"/>
                  <a:sym typeface="Arial"/>
                </a:rPr>
                <a:t>100%</a:t>
              </a:r>
              <a:endParaRPr sz="1100"/>
            </a:p>
          </p:txBody>
        </p:sp>
        <p:sp>
          <p:nvSpPr>
            <p:cNvPr id="545" name="Google Shape;545;p41"/>
            <p:cNvSpPr txBox="1"/>
            <p:nvPr/>
          </p:nvSpPr>
          <p:spPr>
            <a:xfrm>
              <a:off x="829309" y="2688189"/>
              <a:ext cx="525780" cy="25336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rgbClr val="FFFFFF"/>
                  </a:solidFill>
                  <a:latin typeface="Arial"/>
                  <a:ea typeface="Arial"/>
                  <a:cs typeface="Arial"/>
                  <a:sym typeface="Arial"/>
                </a:rPr>
                <a:t>2022</a:t>
              </a:r>
              <a:endParaRPr sz="1100"/>
            </a:p>
          </p:txBody>
        </p:sp>
        <p:sp>
          <p:nvSpPr>
            <p:cNvPr id="546" name="Google Shape;546;p41"/>
            <p:cNvSpPr txBox="1"/>
            <p:nvPr/>
          </p:nvSpPr>
          <p:spPr>
            <a:xfrm>
              <a:off x="829309" y="2164314"/>
              <a:ext cx="525780" cy="25336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rgbClr val="FFFFFF"/>
                  </a:solidFill>
                  <a:latin typeface="Arial"/>
                  <a:ea typeface="Arial"/>
                  <a:cs typeface="Arial"/>
                  <a:sym typeface="Arial"/>
                </a:rPr>
                <a:t>2023</a:t>
              </a:r>
              <a:endParaRPr sz="1100"/>
            </a:p>
          </p:txBody>
        </p:sp>
        <p:sp>
          <p:nvSpPr>
            <p:cNvPr id="547" name="Google Shape;547;p41"/>
            <p:cNvSpPr txBox="1"/>
            <p:nvPr/>
          </p:nvSpPr>
          <p:spPr>
            <a:xfrm>
              <a:off x="829309" y="1640439"/>
              <a:ext cx="525780" cy="25336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rgbClr val="FFFFFF"/>
                  </a:solidFill>
                  <a:latin typeface="Arial"/>
                  <a:ea typeface="Arial"/>
                  <a:cs typeface="Arial"/>
                  <a:sym typeface="Arial"/>
                </a:rPr>
                <a:t>2024</a:t>
              </a:r>
              <a:endParaRPr sz="1100"/>
            </a:p>
          </p:txBody>
        </p:sp>
        <p:sp>
          <p:nvSpPr>
            <p:cNvPr id="548" name="Google Shape;548;p41"/>
            <p:cNvSpPr txBox="1"/>
            <p:nvPr/>
          </p:nvSpPr>
          <p:spPr>
            <a:xfrm>
              <a:off x="829309" y="1116564"/>
              <a:ext cx="525780" cy="25336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rgbClr val="FFFFFF"/>
                  </a:solidFill>
                  <a:latin typeface="Arial"/>
                  <a:ea typeface="Arial"/>
                  <a:cs typeface="Arial"/>
                  <a:sym typeface="Arial"/>
                </a:rPr>
                <a:t>2025</a:t>
              </a:r>
              <a:endParaRPr sz="11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grpSp>
        <p:nvGrpSpPr>
          <p:cNvPr id="553" name="Google Shape;553;p42"/>
          <p:cNvGrpSpPr/>
          <p:nvPr/>
        </p:nvGrpSpPr>
        <p:grpSpPr>
          <a:xfrm>
            <a:off x="457200" y="837132"/>
            <a:ext cx="3469236" cy="3469236"/>
            <a:chOff x="7321688" y="1846018"/>
            <a:chExt cx="3082109" cy="3082109"/>
          </a:xfrm>
        </p:grpSpPr>
        <p:grpSp>
          <p:nvGrpSpPr>
            <p:cNvPr id="554" name="Google Shape;554;p42"/>
            <p:cNvGrpSpPr/>
            <p:nvPr/>
          </p:nvGrpSpPr>
          <p:grpSpPr>
            <a:xfrm rot="5400000">
              <a:off x="7321688" y="1846018"/>
              <a:ext cx="3082109" cy="3082109"/>
              <a:chOff x="3824868" y="2144841"/>
              <a:chExt cx="2568318" cy="2568318"/>
            </a:xfrm>
          </p:grpSpPr>
          <p:sp>
            <p:nvSpPr>
              <p:cNvPr id="555" name="Google Shape;555;p42"/>
              <p:cNvSpPr/>
              <p:nvPr/>
            </p:nvSpPr>
            <p:spPr>
              <a:xfrm rot="10800000">
                <a:off x="4426857" y="2746828"/>
                <a:ext cx="1364343" cy="1364343"/>
              </a:xfrm>
              <a:prstGeom prst="blockArc">
                <a:avLst>
                  <a:gd name="adj1" fmla="val 5398005"/>
                  <a:gd name="adj2" fmla="val 0"/>
                  <a:gd name="adj3" fmla="val 25000"/>
                </a:avLst>
              </a:prstGeom>
              <a:gradFill>
                <a:gsLst>
                  <a:gs pos="0">
                    <a:schemeClr val="accent2"/>
                  </a:gs>
                  <a:gs pos="6000">
                    <a:schemeClr val="accent2"/>
                  </a:gs>
                  <a:gs pos="51000">
                    <a:schemeClr val="accent1"/>
                  </a:gs>
                  <a:gs pos="100000">
                    <a:schemeClr val="accent3"/>
                  </a:gs>
                </a:gsLst>
                <a:lin ang="108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556" name="Google Shape;556;p42"/>
              <p:cNvSpPr/>
              <p:nvPr/>
            </p:nvSpPr>
            <p:spPr>
              <a:xfrm rot="10800000">
                <a:off x="4108761" y="2428733"/>
                <a:ext cx="2000534" cy="2000534"/>
              </a:xfrm>
              <a:prstGeom prst="blockArc">
                <a:avLst>
                  <a:gd name="adj1" fmla="val 7909442"/>
                  <a:gd name="adj2" fmla="val 21596214"/>
                  <a:gd name="adj3" fmla="val 16094"/>
                </a:avLst>
              </a:prstGeom>
              <a:gradFill>
                <a:gsLst>
                  <a:gs pos="0">
                    <a:schemeClr val="accent1"/>
                  </a:gs>
                  <a:gs pos="100000">
                    <a:schemeClr val="accent2"/>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557" name="Google Shape;557;p42"/>
              <p:cNvSpPr/>
              <p:nvPr/>
            </p:nvSpPr>
            <p:spPr>
              <a:xfrm rot="10800000">
                <a:off x="3824868" y="2144841"/>
                <a:ext cx="2568318" cy="2568318"/>
              </a:xfrm>
              <a:prstGeom prst="blockArc">
                <a:avLst>
                  <a:gd name="adj1" fmla="val 3434855"/>
                  <a:gd name="adj2" fmla="val 21596706"/>
                  <a:gd name="adj3" fmla="val 11147"/>
                </a:avLst>
              </a:prstGeom>
              <a:gradFill>
                <a:gsLst>
                  <a:gs pos="0">
                    <a:schemeClr val="accent2"/>
                  </a:gs>
                  <a:gs pos="6000">
                    <a:schemeClr val="accent2"/>
                  </a:gs>
                  <a:gs pos="51000">
                    <a:schemeClr val="accent1"/>
                  </a:gs>
                  <a:gs pos="100000">
                    <a:schemeClr val="accent3"/>
                  </a:gs>
                </a:gsLst>
                <a:lin ang="108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grpSp>
          <p:nvGrpSpPr>
            <p:cNvPr id="558" name="Google Shape;558;p42"/>
            <p:cNvGrpSpPr/>
            <p:nvPr/>
          </p:nvGrpSpPr>
          <p:grpSpPr>
            <a:xfrm>
              <a:off x="8606919" y="3850375"/>
              <a:ext cx="511643" cy="981217"/>
              <a:chOff x="8606919" y="3850375"/>
              <a:chExt cx="511643" cy="981217"/>
            </a:xfrm>
          </p:grpSpPr>
          <p:sp>
            <p:nvSpPr>
              <p:cNvPr id="559" name="Google Shape;559;p42"/>
              <p:cNvSpPr txBox="1"/>
              <p:nvPr/>
            </p:nvSpPr>
            <p:spPr>
              <a:xfrm>
                <a:off x="8606919" y="3850375"/>
                <a:ext cx="511643" cy="21906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id" sz="900">
                    <a:solidFill>
                      <a:schemeClr val="lt1"/>
                    </a:solidFill>
                    <a:latin typeface="Space Grotesk"/>
                    <a:ea typeface="Space Grotesk"/>
                    <a:cs typeface="Space Grotesk"/>
                    <a:sym typeface="Space Grotesk"/>
                  </a:rPr>
                  <a:t>75%</a:t>
                </a:r>
                <a:endParaRPr sz="1100"/>
              </a:p>
            </p:txBody>
          </p:sp>
          <p:sp>
            <p:nvSpPr>
              <p:cNvPr id="560" name="Google Shape;560;p42"/>
              <p:cNvSpPr txBox="1"/>
              <p:nvPr/>
            </p:nvSpPr>
            <p:spPr>
              <a:xfrm>
                <a:off x="8606919" y="4259557"/>
                <a:ext cx="511643" cy="184567"/>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id" sz="900">
                    <a:solidFill>
                      <a:schemeClr val="lt1"/>
                    </a:solidFill>
                    <a:latin typeface="Space Grotesk"/>
                    <a:ea typeface="Space Grotesk"/>
                    <a:cs typeface="Space Grotesk"/>
                    <a:sym typeface="Space Grotesk"/>
                  </a:rPr>
                  <a:t>65%</a:t>
                </a:r>
                <a:endParaRPr sz="1100"/>
              </a:p>
            </p:txBody>
          </p:sp>
          <p:sp>
            <p:nvSpPr>
              <p:cNvPr id="561" name="Google Shape;561;p42"/>
              <p:cNvSpPr txBox="1"/>
              <p:nvPr/>
            </p:nvSpPr>
            <p:spPr>
              <a:xfrm>
                <a:off x="8606919" y="4612532"/>
                <a:ext cx="511643" cy="21906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id" sz="900">
                    <a:solidFill>
                      <a:schemeClr val="lt1"/>
                    </a:solidFill>
                    <a:latin typeface="Space Grotesk"/>
                    <a:ea typeface="Space Grotesk"/>
                    <a:cs typeface="Space Grotesk"/>
                    <a:sym typeface="Space Grotesk"/>
                  </a:rPr>
                  <a:t>85%</a:t>
                </a:r>
                <a:endParaRPr sz="1100"/>
              </a:p>
            </p:txBody>
          </p:sp>
        </p:grpSp>
      </p:grpSp>
      <p:grpSp>
        <p:nvGrpSpPr>
          <p:cNvPr id="562" name="Google Shape;562;p42"/>
          <p:cNvGrpSpPr/>
          <p:nvPr/>
        </p:nvGrpSpPr>
        <p:grpSpPr>
          <a:xfrm>
            <a:off x="4153511" y="335663"/>
            <a:ext cx="4631682" cy="1722600"/>
            <a:chOff x="5724323" y="1064247"/>
            <a:chExt cx="6175576" cy="2296800"/>
          </a:xfrm>
        </p:grpSpPr>
        <p:sp>
          <p:nvSpPr>
            <p:cNvPr id="563" name="Google Shape;563;p42"/>
            <p:cNvSpPr/>
            <p:nvPr/>
          </p:nvSpPr>
          <p:spPr>
            <a:xfrm rot="10800000">
              <a:off x="10425886" y="1064247"/>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564" name="Google Shape;564;p42"/>
            <p:cNvSpPr txBox="1"/>
            <p:nvPr/>
          </p:nvSpPr>
          <p:spPr>
            <a:xfrm>
              <a:off x="5724323" y="1111446"/>
              <a:ext cx="6153351"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accent2"/>
                  </a:solidFill>
                  <a:latin typeface="Space Grotesk"/>
                  <a:ea typeface="Space Grotesk"/>
                  <a:cs typeface="Space Grotesk"/>
                  <a:sym typeface="Space Grotesk"/>
                </a:rPr>
                <a:t>COMPANY</a:t>
              </a:r>
              <a:endParaRPr sz="6000">
                <a:solidFill>
                  <a:schemeClr val="lt1"/>
                </a:solidFill>
                <a:latin typeface="Space Grotesk"/>
                <a:ea typeface="Space Grotesk"/>
                <a:cs typeface="Space Grotesk"/>
                <a:sym typeface="Space Grotesk"/>
              </a:endParaRPr>
            </a:p>
          </p:txBody>
        </p:sp>
        <p:sp>
          <p:nvSpPr>
            <p:cNvPr id="565" name="Google Shape;565;p42"/>
            <p:cNvSpPr txBox="1"/>
            <p:nvPr/>
          </p:nvSpPr>
          <p:spPr>
            <a:xfrm>
              <a:off x="6575346" y="2037608"/>
              <a:ext cx="5324553"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a:solidFill>
                    <a:schemeClr val="lt1"/>
                  </a:solidFill>
                  <a:latin typeface="Space Grotesk"/>
                  <a:ea typeface="Space Grotesk"/>
                  <a:cs typeface="Space Grotesk"/>
                  <a:sym typeface="Space Grotesk"/>
                </a:rPr>
                <a:t>DATA VAL</a:t>
              </a:r>
              <a:endParaRPr sz="1100"/>
            </a:p>
          </p:txBody>
        </p:sp>
      </p:grpSp>
      <p:grpSp>
        <p:nvGrpSpPr>
          <p:cNvPr id="566" name="Google Shape;566;p42"/>
          <p:cNvGrpSpPr/>
          <p:nvPr/>
        </p:nvGrpSpPr>
        <p:grpSpPr>
          <a:xfrm>
            <a:off x="4257584" y="2839531"/>
            <a:ext cx="4429216" cy="780339"/>
            <a:chOff x="5676779" y="3412641"/>
            <a:chExt cx="5905621" cy="1040452"/>
          </a:xfrm>
        </p:grpSpPr>
        <p:grpSp>
          <p:nvGrpSpPr>
            <p:cNvPr id="567" name="Google Shape;567;p42"/>
            <p:cNvGrpSpPr/>
            <p:nvPr/>
          </p:nvGrpSpPr>
          <p:grpSpPr>
            <a:xfrm>
              <a:off x="5691433" y="3445360"/>
              <a:ext cx="5890967" cy="1007733"/>
              <a:chOff x="5691433" y="3445360"/>
              <a:chExt cx="5890967" cy="1007733"/>
            </a:xfrm>
          </p:grpSpPr>
          <p:sp>
            <p:nvSpPr>
              <p:cNvPr id="568" name="Google Shape;568;p42"/>
              <p:cNvSpPr/>
              <p:nvPr/>
            </p:nvSpPr>
            <p:spPr>
              <a:xfrm>
                <a:off x="5691433" y="3445360"/>
                <a:ext cx="5890967" cy="1007733"/>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569" name="Google Shape;569;p42"/>
              <p:cNvSpPr txBox="1"/>
              <p:nvPr/>
            </p:nvSpPr>
            <p:spPr>
              <a:xfrm>
                <a:off x="8086215" y="3626061"/>
                <a:ext cx="3067225" cy="556178"/>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quis.</a:t>
                </a:r>
                <a:endParaRPr sz="1100"/>
              </a:p>
            </p:txBody>
          </p:sp>
          <p:sp>
            <p:nvSpPr>
              <p:cNvPr id="570" name="Google Shape;570;p42"/>
              <p:cNvSpPr txBox="1"/>
              <p:nvPr/>
            </p:nvSpPr>
            <p:spPr>
              <a:xfrm>
                <a:off x="6146788" y="3626061"/>
                <a:ext cx="2027110" cy="64633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2700">
                    <a:solidFill>
                      <a:schemeClr val="lt1"/>
                    </a:solidFill>
                    <a:latin typeface="Space Grotesk"/>
                    <a:ea typeface="Space Grotesk"/>
                    <a:cs typeface="Space Grotesk"/>
                    <a:sym typeface="Space Grotesk"/>
                  </a:rPr>
                  <a:t>34.70%</a:t>
                </a:r>
                <a:endParaRPr sz="1100"/>
              </a:p>
            </p:txBody>
          </p:sp>
        </p:grpSp>
        <p:sp>
          <p:nvSpPr>
            <p:cNvPr id="571" name="Google Shape;571;p42"/>
            <p:cNvSpPr/>
            <p:nvPr/>
          </p:nvSpPr>
          <p:spPr>
            <a:xfrm rot="-8100000">
              <a:off x="5732313" y="3450662"/>
              <a:ext cx="208349" cy="24337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572" name="Google Shape;572;p42"/>
          <p:cNvGrpSpPr/>
          <p:nvPr/>
        </p:nvGrpSpPr>
        <p:grpSpPr>
          <a:xfrm>
            <a:off x="4246594" y="3755396"/>
            <a:ext cx="4451353" cy="780339"/>
            <a:chOff x="5676779" y="3412641"/>
            <a:chExt cx="5935137" cy="1040452"/>
          </a:xfrm>
        </p:grpSpPr>
        <p:grpSp>
          <p:nvGrpSpPr>
            <p:cNvPr id="573" name="Google Shape;573;p42"/>
            <p:cNvGrpSpPr/>
            <p:nvPr/>
          </p:nvGrpSpPr>
          <p:grpSpPr>
            <a:xfrm>
              <a:off x="5691433" y="3445360"/>
              <a:ext cx="5920483" cy="1007733"/>
              <a:chOff x="5691433" y="3445360"/>
              <a:chExt cx="5920483" cy="1007733"/>
            </a:xfrm>
          </p:grpSpPr>
          <p:sp>
            <p:nvSpPr>
              <p:cNvPr id="574" name="Google Shape;574;p42"/>
              <p:cNvSpPr/>
              <p:nvPr/>
            </p:nvSpPr>
            <p:spPr>
              <a:xfrm>
                <a:off x="5691433" y="3445360"/>
                <a:ext cx="5920483" cy="1007733"/>
              </a:xfrm>
              <a:prstGeom prst="rect">
                <a:avLst/>
              </a:prstGeom>
              <a:gradFill>
                <a:gsLst>
                  <a:gs pos="0">
                    <a:schemeClr val="accent1"/>
                  </a:gs>
                  <a:gs pos="100000">
                    <a:schemeClr val="accent2"/>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575" name="Google Shape;575;p42"/>
              <p:cNvSpPr txBox="1"/>
              <p:nvPr/>
            </p:nvSpPr>
            <p:spPr>
              <a:xfrm>
                <a:off x="8100870" y="3632473"/>
                <a:ext cx="3134601" cy="556178"/>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quis.</a:t>
                </a:r>
                <a:endParaRPr sz="1100"/>
              </a:p>
            </p:txBody>
          </p:sp>
          <p:sp>
            <p:nvSpPr>
              <p:cNvPr id="576" name="Google Shape;576;p42"/>
              <p:cNvSpPr txBox="1"/>
              <p:nvPr/>
            </p:nvSpPr>
            <p:spPr>
              <a:xfrm>
                <a:off x="6146788" y="3626061"/>
                <a:ext cx="2027110" cy="64633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2700">
                    <a:solidFill>
                      <a:schemeClr val="lt1"/>
                    </a:solidFill>
                    <a:latin typeface="Space Grotesk"/>
                    <a:ea typeface="Space Grotesk"/>
                    <a:cs typeface="Space Grotesk"/>
                    <a:sym typeface="Space Grotesk"/>
                  </a:rPr>
                  <a:t>28.65%</a:t>
                </a:r>
                <a:endParaRPr sz="1100"/>
              </a:p>
            </p:txBody>
          </p:sp>
        </p:grpSp>
        <p:sp>
          <p:nvSpPr>
            <p:cNvPr id="577" name="Google Shape;577;p42"/>
            <p:cNvSpPr/>
            <p:nvPr/>
          </p:nvSpPr>
          <p:spPr>
            <a:xfrm rot="-8100000">
              <a:off x="5732313" y="3450662"/>
              <a:ext cx="208349" cy="24337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pic>
        <p:nvPicPr>
          <p:cNvPr id="2" name="รูปภาพ 1"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380CDE39-16FD-29AD-433A-47720D2DD9A9}"/>
              </a:ext>
            </a:extLst>
          </p:cNvPr>
          <p:cNvPicPr>
            <a:picLocks noChangeAspect="1"/>
          </p:cNvPicPr>
          <p:nvPr/>
        </p:nvPicPr>
        <p:blipFill>
          <a:blip r:embed="rId3"/>
          <a:stretch>
            <a:fillRect/>
          </a:stretch>
        </p:blipFill>
        <p:spPr>
          <a:xfrm>
            <a:off x="254384" y="266156"/>
            <a:ext cx="903955" cy="7426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1000">
              <a:schemeClr val="accent1"/>
            </a:gs>
            <a:gs pos="98000">
              <a:schemeClr val="accent2"/>
            </a:gs>
            <a:gs pos="100000">
              <a:schemeClr val="accent2"/>
            </a:gs>
          </a:gsLst>
          <a:lin ang="18900000" scaled="0"/>
        </a:gradFill>
        <a:effectLst/>
      </p:bgPr>
    </p:bg>
    <p:spTree>
      <p:nvGrpSpPr>
        <p:cNvPr id="1" name="Shape 581"/>
        <p:cNvGrpSpPr/>
        <p:nvPr/>
      </p:nvGrpSpPr>
      <p:grpSpPr>
        <a:xfrm>
          <a:off x="0" y="0"/>
          <a:ext cx="0" cy="0"/>
          <a:chOff x="0" y="0"/>
          <a:chExt cx="0" cy="0"/>
        </a:xfrm>
      </p:grpSpPr>
      <p:grpSp>
        <p:nvGrpSpPr>
          <p:cNvPr id="582" name="Google Shape;582;p43"/>
          <p:cNvGrpSpPr/>
          <p:nvPr/>
        </p:nvGrpSpPr>
        <p:grpSpPr>
          <a:xfrm>
            <a:off x="2009146" y="-6900"/>
            <a:ext cx="5129738" cy="3932490"/>
            <a:chOff x="2678861" y="-9201"/>
            <a:chExt cx="6839651" cy="5243320"/>
          </a:xfrm>
        </p:grpSpPr>
        <p:grpSp>
          <p:nvGrpSpPr>
            <p:cNvPr id="583" name="Google Shape;583;p43"/>
            <p:cNvGrpSpPr/>
            <p:nvPr/>
          </p:nvGrpSpPr>
          <p:grpSpPr>
            <a:xfrm>
              <a:off x="3744393" y="1"/>
              <a:ext cx="2175442" cy="5234118"/>
              <a:chOff x="3744393" y="1"/>
              <a:chExt cx="2175442" cy="5234118"/>
            </a:xfrm>
          </p:grpSpPr>
          <p:grpSp>
            <p:nvGrpSpPr>
              <p:cNvPr id="584" name="Google Shape;584;p43"/>
              <p:cNvGrpSpPr/>
              <p:nvPr/>
            </p:nvGrpSpPr>
            <p:grpSpPr>
              <a:xfrm rot="-5400000">
                <a:off x="2215055" y="1529339"/>
                <a:ext cx="5234118" cy="2175442"/>
                <a:chOff x="4990412" y="2412717"/>
                <a:chExt cx="5234118" cy="2175442"/>
              </a:xfrm>
            </p:grpSpPr>
            <p:sp>
              <p:nvSpPr>
                <p:cNvPr id="585" name="Google Shape;585;p43"/>
                <p:cNvSpPr/>
                <p:nvPr/>
              </p:nvSpPr>
              <p:spPr>
                <a:xfrm rot="5400000" flipH="1">
                  <a:off x="7718597" y="2082224"/>
                  <a:ext cx="873125" cy="4138741"/>
                </a:xfrm>
                <a:prstGeom prst="round2SameRect">
                  <a:avLst>
                    <a:gd name="adj1" fmla="val 0"/>
                    <a:gd name="adj2"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586" name="Google Shape;586;p43"/>
                <p:cNvGrpSpPr/>
                <p:nvPr/>
              </p:nvGrpSpPr>
              <p:grpSpPr>
                <a:xfrm flipH="1">
                  <a:off x="4990412" y="2412717"/>
                  <a:ext cx="1317377" cy="2175442"/>
                  <a:chOff x="7125622" y="2292349"/>
                  <a:chExt cx="2107803" cy="3480706"/>
                </a:xfrm>
              </p:grpSpPr>
              <p:sp>
                <p:nvSpPr>
                  <p:cNvPr id="587" name="Google Shape;587;p43"/>
                  <p:cNvSpPr/>
                  <p:nvPr/>
                </p:nvSpPr>
                <p:spPr>
                  <a:xfrm rot="10800000" flipH="1">
                    <a:off x="7480824" y="4376055"/>
                    <a:ext cx="1397000" cy="1397000"/>
                  </a:xfrm>
                  <a:prstGeom prst="rtTriangle">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sp>
                <p:nvSpPr>
                  <p:cNvPr id="588" name="Google Shape;588;p43"/>
                  <p:cNvSpPr/>
                  <p:nvPr/>
                </p:nvSpPr>
                <p:spPr>
                  <a:xfrm>
                    <a:off x="7125622" y="2292349"/>
                    <a:ext cx="2107803" cy="2083702"/>
                  </a:xfrm>
                  <a:prstGeom prst="upArrow">
                    <a:avLst>
                      <a:gd name="adj1" fmla="val 66285"/>
                      <a:gd name="adj2" fmla="val 61209"/>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grpSp>
          </p:grpSp>
          <p:sp>
            <p:nvSpPr>
              <p:cNvPr id="589" name="Google Shape;589;p43"/>
              <p:cNvSpPr/>
              <p:nvPr/>
            </p:nvSpPr>
            <p:spPr>
              <a:xfrm flipH="1">
                <a:off x="4163497" y="4254721"/>
                <a:ext cx="1170502" cy="58477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id" sz="2400">
                    <a:solidFill>
                      <a:schemeClr val="lt1"/>
                    </a:solidFill>
                    <a:latin typeface="Space Grotesk"/>
                    <a:ea typeface="Space Grotesk"/>
                    <a:cs typeface="Space Grotesk"/>
                    <a:sym typeface="Space Grotesk"/>
                  </a:rPr>
                  <a:t>02</a:t>
                </a:r>
                <a:endParaRPr sz="1100"/>
              </a:p>
            </p:txBody>
          </p:sp>
        </p:grpSp>
        <p:grpSp>
          <p:nvGrpSpPr>
            <p:cNvPr id="590" name="Google Shape;590;p43"/>
            <p:cNvGrpSpPr/>
            <p:nvPr/>
          </p:nvGrpSpPr>
          <p:grpSpPr>
            <a:xfrm>
              <a:off x="6291140" y="-9201"/>
              <a:ext cx="2175440" cy="5234119"/>
              <a:chOff x="6310595" y="-9201"/>
              <a:chExt cx="2175440" cy="5234119"/>
            </a:xfrm>
          </p:grpSpPr>
          <p:grpSp>
            <p:nvGrpSpPr>
              <p:cNvPr id="591" name="Google Shape;591;p43"/>
              <p:cNvGrpSpPr/>
              <p:nvPr/>
            </p:nvGrpSpPr>
            <p:grpSpPr>
              <a:xfrm rot="-5400000">
                <a:off x="4781255" y="1520139"/>
                <a:ext cx="5234119" cy="2175440"/>
                <a:chOff x="4990411" y="3715032"/>
                <a:chExt cx="5234119" cy="2175440"/>
              </a:xfrm>
            </p:grpSpPr>
            <p:sp>
              <p:nvSpPr>
                <p:cNvPr id="592" name="Google Shape;592;p43"/>
                <p:cNvSpPr/>
                <p:nvPr/>
              </p:nvSpPr>
              <p:spPr>
                <a:xfrm rot="5400000" flipH="1">
                  <a:off x="7718597" y="2082224"/>
                  <a:ext cx="873125" cy="4138741"/>
                </a:xfrm>
                <a:prstGeom prst="round2SameRect">
                  <a:avLst>
                    <a:gd name="adj1" fmla="val 0"/>
                    <a:gd name="adj2"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593" name="Google Shape;593;p43"/>
                <p:cNvGrpSpPr/>
                <p:nvPr/>
              </p:nvGrpSpPr>
              <p:grpSpPr>
                <a:xfrm flipH="1">
                  <a:off x="4990411" y="3715035"/>
                  <a:ext cx="1317377" cy="2175437"/>
                  <a:chOff x="7125624" y="4376055"/>
                  <a:chExt cx="2107803" cy="3480697"/>
                </a:xfrm>
              </p:grpSpPr>
              <p:sp>
                <p:nvSpPr>
                  <p:cNvPr id="594" name="Google Shape;594;p43"/>
                  <p:cNvSpPr/>
                  <p:nvPr/>
                </p:nvSpPr>
                <p:spPr>
                  <a:xfrm rot="5400000" flipH="1">
                    <a:off x="7480825" y="4376054"/>
                    <a:ext cx="1396999" cy="1397001"/>
                  </a:xfrm>
                  <a:prstGeom prst="rtTriangle">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sp>
                <p:nvSpPr>
                  <p:cNvPr id="595" name="Google Shape;595;p43"/>
                  <p:cNvSpPr/>
                  <p:nvPr/>
                </p:nvSpPr>
                <p:spPr>
                  <a:xfrm rot="10800000">
                    <a:off x="7125624" y="5773051"/>
                    <a:ext cx="2107803" cy="2083701"/>
                  </a:xfrm>
                  <a:prstGeom prst="upArrow">
                    <a:avLst>
                      <a:gd name="adj1" fmla="val 66285"/>
                      <a:gd name="adj2" fmla="val 61209"/>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grpSp>
          </p:grpSp>
          <p:sp>
            <p:nvSpPr>
              <p:cNvPr id="596" name="Google Shape;596;p43"/>
              <p:cNvSpPr/>
              <p:nvPr/>
            </p:nvSpPr>
            <p:spPr>
              <a:xfrm flipH="1">
                <a:off x="7006402" y="4254721"/>
                <a:ext cx="950552" cy="58477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id" sz="2400">
                    <a:solidFill>
                      <a:schemeClr val="lt1"/>
                    </a:solidFill>
                    <a:latin typeface="Space Grotesk"/>
                    <a:ea typeface="Space Grotesk"/>
                    <a:cs typeface="Space Grotesk"/>
                    <a:sym typeface="Space Grotesk"/>
                  </a:rPr>
                  <a:t>03</a:t>
                </a:r>
                <a:endParaRPr sz="1100"/>
              </a:p>
            </p:txBody>
          </p:sp>
        </p:grpSp>
        <p:grpSp>
          <p:nvGrpSpPr>
            <p:cNvPr id="597" name="Google Shape;597;p43"/>
            <p:cNvGrpSpPr/>
            <p:nvPr/>
          </p:nvGrpSpPr>
          <p:grpSpPr>
            <a:xfrm>
              <a:off x="2678861" y="0"/>
              <a:ext cx="2175441" cy="3722688"/>
              <a:chOff x="2678861" y="0"/>
              <a:chExt cx="2175441" cy="3722688"/>
            </a:xfrm>
          </p:grpSpPr>
          <p:grpSp>
            <p:nvGrpSpPr>
              <p:cNvPr id="598" name="Google Shape;598;p43"/>
              <p:cNvGrpSpPr/>
              <p:nvPr/>
            </p:nvGrpSpPr>
            <p:grpSpPr>
              <a:xfrm>
                <a:off x="2678861" y="0"/>
                <a:ext cx="2175441" cy="3722688"/>
                <a:chOff x="2483535" y="0"/>
                <a:chExt cx="2175441" cy="3722688"/>
              </a:xfrm>
            </p:grpSpPr>
            <p:sp>
              <p:nvSpPr>
                <p:cNvPr id="599" name="Google Shape;599;p43"/>
                <p:cNvSpPr/>
                <p:nvPr/>
              </p:nvSpPr>
              <p:spPr>
                <a:xfrm flipH="1">
                  <a:off x="3785851" y="0"/>
                  <a:ext cx="873124" cy="2627315"/>
                </a:xfrm>
                <a:prstGeom prst="round2SameRect">
                  <a:avLst>
                    <a:gd name="adj1" fmla="val 0"/>
                    <a:gd name="adj2"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600" name="Google Shape;600;p43"/>
                <p:cNvGrpSpPr/>
                <p:nvPr/>
              </p:nvGrpSpPr>
              <p:grpSpPr>
                <a:xfrm rot="-5400000" flipH="1">
                  <a:off x="2912567" y="1976279"/>
                  <a:ext cx="1317377" cy="2175441"/>
                  <a:chOff x="6324997" y="2292350"/>
                  <a:chExt cx="2107803" cy="3480705"/>
                </a:xfrm>
              </p:grpSpPr>
              <p:sp>
                <p:nvSpPr>
                  <p:cNvPr id="601" name="Google Shape;601;p43"/>
                  <p:cNvSpPr/>
                  <p:nvPr/>
                </p:nvSpPr>
                <p:spPr>
                  <a:xfrm rot="10800000" flipH="1">
                    <a:off x="6680200" y="4376056"/>
                    <a:ext cx="1396999" cy="1396999"/>
                  </a:xfrm>
                  <a:prstGeom prst="rtTriangle">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sp>
                <p:nvSpPr>
                  <p:cNvPr id="602" name="Google Shape;602;p43"/>
                  <p:cNvSpPr/>
                  <p:nvPr/>
                </p:nvSpPr>
                <p:spPr>
                  <a:xfrm>
                    <a:off x="6324997" y="2292350"/>
                    <a:ext cx="2107803" cy="2083702"/>
                  </a:xfrm>
                  <a:prstGeom prst="upArrow">
                    <a:avLst>
                      <a:gd name="adj1" fmla="val 66285"/>
                      <a:gd name="adj2" fmla="val 61209"/>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grpSp>
          </p:grpSp>
          <p:sp>
            <p:nvSpPr>
              <p:cNvPr id="603" name="Google Shape;603;p43"/>
              <p:cNvSpPr/>
              <p:nvPr/>
            </p:nvSpPr>
            <p:spPr>
              <a:xfrm flipH="1">
                <a:off x="3144892" y="2785095"/>
                <a:ext cx="706399" cy="58477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id" sz="2400">
                    <a:solidFill>
                      <a:schemeClr val="lt1"/>
                    </a:solidFill>
                    <a:latin typeface="Space Grotesk"/>
                    <a:ea typeface="Space Grotesk"/>
                    <a:cs typeface="Space Grotesk"/>
                    <a:sym typeface="Space Grotesk"/>
                  </a:rPr>
                  <a:t>01</a:t>
                </a:r>
                <a:endParaRPr sz="1100"/>
              </a:p>
            </p:txBody>
          </p:sp>
        </p:grpSp>
        <p:grpSp>
          <p:nvGrpSpPr>
            <p:cNvPr id="604" name="Google Shape;604;p43"/>
            <p:cNvGrpSpPr/>
            <p:nvPr/>
          </p:nvGrpSpPr>
          <p:grpSpPr>
            <a:xfrm>
              <a:off x="7343074" y="1511"/>
              <a:ext cx="2175438" cy="3722688"/>
              <a:chOff x="7343074" y="1511"/>
              <a:chExt cx="2175438" cy="3722688"/>
            </a:xfrm>
          </p:grpSpPr>
          <p:grpSp>
            <p:nvGrpSpPr>
              <p:cNvPr id="605" name="Google Shape;605;p43"/>
              <p:cNvGrpSpPr/>
              <p:nvPr/>
            </p:nvGrpSpPr>
            <p:grpSpPr>
              <a:xfrm>
                <a:off x="7343074" y="1511"/>
                <a:ext cx="2175438" cy="3722688"/>
                <a:chOff x="3785851" y="0"/>
                <a:chExt cx="2175438" cy="3722688"/>
              </a:xfrm>
            </p:grpSpPr>
            <p:sp>
              <p:nvSpPr>
                <p:cNvPr id="606" name="Google Shape;606;p43"/>
                <p:cNvSpPr/>
                <p:nvPr/>
              </p:nvSpPr>
              <p:spPr>
                <a:xfrm flipH="1">
                  <a:off x="3785851" y="0"/>
                  <a:ext cx="873124" cy="2627315"/>
                </a:xfrm>
                <a:prstGeom prst="round2SameRect">
                  <a:avLst>
                    <a:gd name="adj1" fmla="val 0"/>
                    <a:gd name="adj2"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607" name="Google Shape;607;p43"/>
                <p:cNvGrpSpPr/>
                <p:nvPr/>
              </p:nvGrpSpPr>
              <p:grpSpPr>
                <a:xfrm rot="-5400000" flipH="1">
                  <a:off x="4214882" y="1976281"/>
                  <a:ext cx="1317377" cy="2175437"/>
                  <a:chOff x="6324998" y="4376056"/>
                  <a:chExt cx="2107803" cy="3480698"/>
                </a:xfrm>
              </p:grpSpPr>
              <p:sp>
                <p:nvSpPr>
                  <p:cNvPr id="608" name="Google Shape;608;p43"/>
                  <p:cNvSpPr/>
                  <p:nvPr/>
                </p:nvSpPr>
                <p:spPr>
                  <a:xfrm rot="5400000" flipH="1">
                    <a:off x="6680201" y="4376055"/>
                    <a:ext cx="1396998" cy="1397000"/>
                  </a:xfrm>
                  <a:prstGeom prst="rtTriangle">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sp>
                <p:nvSpPr>
                  <p:cNvPr id="609" name="Google Shape;609;p43"/>
                  <p:cNvSpPr/>
                  <p:nvPr/>
                </p:nvSpPr>
                <p:spPr>
                  <a:xfrm rot="10800000">
                    <a:off x="6324998" y="5773052"/>
                    <a:ext cx="2107803" cy="2083702"/>
                  </a:xfrm>
                  <a:prstGeom prst="upArrow">
                    <a:avLst>
                      <a:gd name="adj1" fmla="val 66285"/>
                      <a:gd name="adj2" fmla="val 61209"/>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800">
                      <a:solidFill>
                        <a:schemeClr val="lt1"/>
                      </a:solidFill>
                      <a:latin typeface="Arial"/>
                      <a:ea typeface="Arial"/>
                      <a:cs typeface="Arial"/>
                      <a:sym typeface="Arial"/>
                    </a:endParaRPr>
                  </a:p>
                </p:txBody>
              </p:sp>
            </p:grpSp>
          </p:grpSp>
          <p:sp>
            <p:nvSpPr>
              <p:cNvPr id="610" name="Google Shape;610;p43"/>
              <p:cNvSpPr/>
              <p:nvPr/>
            </p:nvSpPr>
            <p:spPr>
              <a:xfrm flipH="1">
                <a:off x="8228959" y="2785095"/>
                <a:ext cx="959490" cy="58477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id" sz="2400">
                    <a:solidFill>
                      <a:schemeClr val="lt1"/>
                    </a:solidFill>
                    <a:latin typeface="Space Grotesk"/>
                    <a:ea typeface="Space Grotesk"/>
                    <a:cs typeface="Space Grotesk"/>
                    <a:sym typeface="Space Grotesk"/>
                  </a:rPr>
                  <a:t>04</a:t>
                </a:r>
                <a:endParaRPr sz="1100"/>
              </a:p>
            </p:txBody>
          </p:sp>
        </p:grpSp>
      </p:grpSp>
      <p:grpSp>
        <p:nvGrpSpPr>
          <p:cNvPr id="611" name="Google Shape;611;p43"/>
          <p:cNvGrpSpPr/>
          <p:nvPr/>
        </p:nvGrpSpPr>
        <p:grpSpPr>
          <a:xfrm>
            <a:off x="504947" y="2568477"/>
            <a:ext cx="8153808" cy="2127945"/>
            <a:chOff x="673263" y="3424635"/>
            <a:chExt cx="10871744" cy="2837261"/>
          </a:xfrm>
        </p:grpSpPr>
        <p:grpSp>
          <p:nvGrpSpPr>
            <p:cNvPr id="612" name="Google Shape;612;p43"/>
            <p:cNvGrpSpPr/>
            <p:nvPr/>
          </p:nvGrpSpPr>
          <p:grpSpPr>
            <a:xfrm>
              <a:off x="9224597" y="3428999"/>
              <a:ext cx="2320410" cy="1333739"/>
              <a:chOff x="9224597" y="3428999"/>
              <a:chExt cx="2320410" cy="1333739"/>
            </a:xfrm>
          </p:grpSpPr>
          <p:sp>
            <p:nvSpPr>
              <p:cNvPr id="613" name="Google Shape;613;p43"/>
              <p:cNvSpPr/>
              <p:nvPr/>
            </p:nvSpPr>
            <p:spPr>
              <a:xfrm>
                <a:off x="9224597" y="3445360"/>
                <a:ext cx="2300653" cy="1317378"/>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614" name="Google Shape;614;p43"/>
              <p:cNvGrpSpPr/>
              <p:nvPr/>
            </p:nvGrpSpPr>
            <p:grpSpPr>
              <a:xfrm>
                <a:off x="9262973" y="3636257"/>
                <a:ext cx="2065486" cy="935585"/>
                <a:chOff x="9262973" y="3608390"/>
                <a:chExt cx="2065486" cy="935585"/>
              </a:xfrm>
            </p:grpSpPr>
            <p:sp>
              <p:nvSpPr>
                <p:cNvPr id="615" name="Google Shape;615;p43"/>
                <p:cNvSpPr txBox="1"/>
                <p:nvPr/>
              </p:nvSpPr>
              <p:spPr>
                <a:xfrm>
                  <a:off x="9270870" y="4227863"/>
                  <a:ext cx="2057589" cy="31611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Space Grotesk"/>
                      <a:ea typeface="Space Grotesk"/>
                      <a:cs typeface="Space Grotesk"/>
                      <a:sym typeface="Space Grotesk"/>
                    </a:rPr>
                    <a:t>CORE VALUES PROPOSAL</a:t>
                  </a:r>
                  <a:endParaRPr sz="1100"/>
                </a:p>
              </p:txBody>
            </p:sp>
            <p:sp>
              <p:nvSpPr>
                <p:cNvPr id="616" name="Google Shape;616;p43"/>
                <p:cNvSpPr txBox="1"/>
                <p:nvPr/>
              </p:nvSpPr>
              <p:spPr>
                <a:xfrm>
                  <a:off x="9262973" y="3608390"/>
                  <a:ext cx="2027110" cy="64633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2700">
                      <a:solidFill>
                        <a:schemeClr val="lt1"/>
                      </a:solidFill>
                      <a:latin typeface="Space Grotesk"/>
                      <a:ea typeface="Space Grotesk"/>
                      <a:cs typeface="Space Grotesk"/>
                      <a:sym typeface="Space Grotesk"/>
                    </a:rPr>
                    <a:t>3929+</a:t>
                  </a:r>
                  <a:endParaRPr sz="1100"/>
                </a:p>
              </p:txBody>
            </p:sp>
          </p:grpSp>
          <p:sp>
            <p:nvSpPr>
              <p:cNvPr id="617" name="Google Shape;617;p43"/>
              <p:cNvSpPr/>
              <p:nvPr/>
            </p:nvSpPr>
            <p:spPr>
              <a:xfrm rot="-2700000">
                <a:off x="11334404" y="3459344"/>
                <a:ext cx="166282" cy="194235"/>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618" name="Google Shape;618;p43"/>
            <p:cNvGrpSpPr/>
            <p:nvPr/>
          </p:nvGrpSpPr>
          <p:grpSpPr>
            <a:xfrm>
              <a:off x="8131499" y="4928157"/>
              <a:ext cx="2320410" cy="1333739"/>
              <a:chOff x="9224597" y="3428999"/>
              <a:chExt cx="2320410" cy="1333739"/>
            </a:xfrm>
          </p:grpSpPr>
          <p:sp>
            <p:nvSpPr>
              <p:cNvPr id="619" name="Google Shape;619;p43"/>
              <p:cNvSpPr/>
              <p:nvPr/>
            </p:nvSpPr>
            <p:spPr>
              <a:xfrm>
                <a:off x="9224597" y="3445360"/>
                <a:ext cx="2300653" cy="1317378"/>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620" name="Google Shape;620;p43"/>
              <p:cNvGrpSpPr/>
              <p:nvPr/>
            </p:nvGrpSpPr>
            <p:grpSpPr>
              <a:xfrm>
                <a:off x="9262973" y="3636257"/>
                <a:ext cx="2065486" cy="935585"/>
                <a:chOff x="9262973" y="3608390"/>
                <a:chExt cx="2065486" cy="935585"/>
              </a:xfrm>
            </p:grpSpPr>
            <p:sp>
              <p:nvSpPr>
                <p:cNvPr id="621" name="Google Shape;621;p43"/>
                <p:cNvSpPr txBox="1"/>
                <p:nvPr/>
              </p:nvSpPr>
              <p:spPr>
                <a:xfrm>
                  <a:off x="9270870" y="4227863"/>
                  <a:ext cx="2057589" cy="31611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Space Grotesk"/>
                      <a:ea typeface="Space Grotesk"/>
                      <a:cs typeface="Space Grotesk"/>
                      <a:sym typeface="Space Grotesk"/>
                    </a:rPr>
                    <a:t>CORE VALUES PROPOSAL</a:t>
                  </a:r>
                  <a:endParaRPr sz="1100"/>
                </a:p>
              </p:txBody>
            </p:sp>
            <p:sp>
              <p:nvSpPr>
                <p:cNvPr id="622" name="Google Shape;622;p43"/>
                <p:cNvSpPr txBox="1"/>
                <p:nvPr/>
              </p:nvSpPr>
              <p:spPr>
                <a:xfrm>
                  <a:off x="9262973" y="3608390"/>
                  <a:ext cx="2027110" cy="64633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2700">
                      <a:solidFill>
                        <a:schemeClr val="lt1"/>
                      </a:solidFill>
                      <a:latin typeface="Space Grotesk"/>
                      <a:ea typeface="Space Grotesk"/>
                      <a:cs typeface="Space Grotesk"/>
                      <a:sym typeface="Space Grotesk"/>
                    </a:rPr>
                    <a:t>4290+</a:t>
                  </a:r>
                  <a:endParaRPr sz="1100"/>
                </a:p>
              </p:txBody>
            </p:sp>
          </p:grpSp>
          <p:sp>
            <p:nvSpPr>
              <p:cNvPr id="623" name="Google Shape;623;p43"/>
              <p:cNvSpPr/>
              <p:nvPr/>
            </p:nvSpPr>
            <p:spPr>
              <a:xfrm rot="-2700000">
                <a:off x="11334404" y="3459344"/>
                <a:ext cx="166282" cy="194235"/>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624" name="Google Shape;624;p43"/>
            <p:cNvGrpSpPr/>
            <p:nvPr/>
          </p:nvGrpSpPr>
          <p:grpSpPr>
            <a:xfrm>
              <a:off x="1723326" y="4911796"/>
              <a:ext cx="2320410" cy="1333739"/>
              <a:chOff x="9224597" y="3428999"/>
              <a:chExt cx="2320410" cy="1333739"/>
            </a:xfrm>
          </p:grpSpPr>
          <p:sp>
            <p:nvSpPr>
              <p:cNvPr id="625" name="Google Shape;625;p43"/>
              <p:cNvSpPr/>
              <p:nvPr/>
            </p:nvSpPr>
            <p:spPr>
              <a:xfrm>
                <a:off x="9224597" y="3445360"/>
                <a:ext cx="2300653" cy="1317378"/>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626" name="Google Shape;626;p43"/>
              <p:cNvGrpSpPr/>
              <p:nvPr/>
            </p:nvGrpSpPr>
            <p:grpSpPr>
              <a:xfrm>
                <a:off x="9262973" y="3636257"/>
                <a:ext cx="2065486" cy="935585"/>
                <a:chOff x="9262973" y="3608390"/>
                <a:chExt cx="2065486" cy="935585"/>
              </a:xfrm>
            </p:grpSpPr>
            <p:sp>
              <p:nvSpPr>
                <p:cNvPr id="627" name="Google Shape;627;p43"/>
                <p:cNvSpPr txBox="1"/>
                <p:nvPr/>
              </p:nvSpPr>
              <p:spPr>
                <a:xfrm>
                  <a:off x="9270870" y="4227863"/>
                  <a:ext cx="2057589" cy="31611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Space Grotesk"/>
                      <a:ea typeface="Space Grotesk"/>
                      <a:cs typeface="Space Grotesk"/>
                      <a:sym typeface="Space Grotesk"/>
                    </a:rPr>
                    <a:t>CORE VALUES PROPOSAL</a:t>
                  </a:r>
                  <a:endParaRPr sz="1100"/>
                </a:p>
              </p:txBody>
            </p:sp>
            <p:sp>
              <p:nvSpPr>
                <p:cNvPr id="628" name="Google Shape;628;p43"/>
                <p:cNvSpPr txBox="1"/>
                <p:nvPr/>
              </p:nvSpPr>
              <p:spPr>
                <a:xfrm>
                  <a:off x="9262973" y="3608390"/>
                  <a:ext cx="2027110" cy="64633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2700">
                      <a:solidFill>
                        <a:schemeClr val="lt1"/>
                      </a:solidFill>
                      <a:latin typeface="Space Grotesk"/>
                      <a:ea typeface="Space Grotesk"/>
                      <a:cs typeface="Space Grotesk"/>
                      <a:sym typeface="Space Grotesk"/>
                    </a:rPr>
                    <a:t>3488+</a:t>
                  </a:r>
                  <a:endParaRPr sz="1100"/>
                </a:p>
              </p:txBody>
            </p:sp>
          </p:grpSp>
          <p:sp>
            <p:nvSpPr>
              <p:cNvPr id="629" name="Google Shape;629;p43"/>
              <p:cNvSpPr/>
              <p:nvPr/>
            </p:nvSpPr>
            <p:spPr>
              <a:xfrm rot="-2700000">
                <a:off x="11334404" y="3459344"/>
                <a:ext cx="166282" cy="194235"/>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630" name="Google Shape;630;p43"/>
            <p:cNvGrpSpPr/>
            <p:nvPr/>
          </p:nvGrpSpPr>
          <p:grpSpPr>
            <a:xfrm>
              <a:off x="673263" y="3424635"/>
              <a:ext cx="2320410" cy="1333739"/>
              <a:chOff x="9224597" y="3428999"/>
              <a:chExt cx="2320410" cy="1333739"/>
            </a:xfrm>
          </p:grpSpPr>
          <p:sp>
            <p:nvSpPr>
              <p:cNvPr id="631" name="Google Shape;631;p43"/>
              <p:cNvSpPr/>
              <p:nvPr/>
            </p:nvSpPr>
            <p:spPr>
              <a:xfrm>
                <a:off x="9224597" y="3445360"/>
                <a:ext cx="2300653" cy="1317378"/>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632" name="Google Shape;632;p43"/>
              <p:cNvGrpSpPr/>
              <p:nvPr/>
            </p:nvGrpSpPr>
            <p:grpSpPr>
              <a:xfrm>
                <a:off x="9262973" y="3636257"/>
                <a:ext cx="2065486" cy="935585"/>
                <a:chOff x="9262973" y="3608390"/>
                <a:chExt cx="2065486" cy="935585"/>
              </a:xfrm>
            </p:grpSpPr>
            <p:sp>
              <p:nvSpPr>
                <p:cNvPr id="633" name="Google Shape;633;p43"/>
                <p:cNvSpPr txBox="1"/>
                <p:nvPr/>
              </p:nvSpPr>
              <p:spPr>
                <a:xfrm>
                  <a:off x="9270870" y="4227863"/>
                  <a:ext cx="2057589" cy="31611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Space Grotesk"/>
                      <a:ea typeface="Space Grotesk"/>
                      <a:cs typeface="Space Grotesk"/>
                      <a:sym typeface="Space Grotesk"/>
                    </a:rPr>
                    <a:t>CORE VALUES PROPOSAL</a:t>
                  </a:r>
                  <a:endParaRPr sz="1100"/>
                </a:p>
              </p:txBody>
            </p:sp>
            <p:sp>
              <p:nvSpPr>
                <p:cNvPr id="634" name="Google Shape;634;p43"/>
                <p:cNvSpPr txBox="1"/>
                <p:nvPr/>
              </p:nvSpPr>
              <p:spPr>
                <a:xfrm>
                  <a:off x="9262973" y="3608390"/>
                  <a:ext cx="2027110" cy="64633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2700">
                      <a:solidFill>
                        <a:schemeClr val="lt1"/>
                      </a:solidFill>
                      <a:latin typeface="Space Grotesk"/>
                      <a:ea typeface="Space Grotesk"/>
                      <a:cs typeface="Space Grotesk"/>
                      <a:sym typeface="Space Grotesk"/>
                    </a:rPr>
                    <a:t>4388+</a:t>
                  </a:r>
                  <a:endParaRPr sz="1100"/>
                </a:p>
              </p:txBody>
            </p:sp>
          </p:grpSp>
          <p:sp>
            <p:nvSpPr>
              <p:cNvPr id="635" name="Google Shape;635;p43"/>
              <p:cNvSpPr/>
              <p:nvPr/>
            </p:nvSpPr>
            <p:spPr>
              <a:xfrm rot="-2700000">
                <a:off x="11334404" y="3459344"/>
                <a:ext cx="166282" cy="194235"/>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sp>
        <p:nvSpPr>
          <p:cNvPr id="636" name="Google Shape;636;p43"/>
          <p:cNvSpPr/>
          <p:nvPr/>
        </p:nvSpPr>
        <p:spPr>
          <a:xfrm rot="-2700000">
            <a:off x="8395106" y="441356"/>
            <a:ext cx="276871" cy="32341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pic>
        <p:nvPicPr>
          <p:cNvPr id="2" name="รูปภาพ 1"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8ED31844-8B7A-2441-4A0E-3E9362C776AB}"/>
              </a:ext>
            </a:extLst>
          </p:cNvPr>
          <p:cNvPicPr>
            <a:picLocks noChangeAspect="1"/>
          </p:cNvPicPr>
          <p:nvPr/>
        </p:nvPicPr>
        <p:blipFill>
          <a:blip r:embed="rId3"/>
          <a:stretch>
            <a:fillRect/>
          </a:stretch>
        </p:blipFill>
        <p:spPr>
          <a:xfrm>
            <a:off x="254384" y="266156"/>
            <a:ext cx="903955" cy="7426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1000">
              <a:schemeClr val="accent1"/>
            </a:gs>
            <a:gs pos="98000">
              <a:schemeClr val="accent2"/>
            </a:gs>
            <a:gs pos="100000">
              <a:schemeClr val="accent2"/>
            </a:gs>
          </a:gsLst>
          <a:lin ang="18900000" scaled="0"/>
        </a:gradFill>
        <a:effectLst/>
      </p:bgPr>
    </p:bg>
    <p:spTree>
      <p:nvGrpSpPr>
        <p:cNvPr id="1" name="Shape 75"/>
        <p:cNvGrpSpPr/>
        <p:nvPr/>
      </p:nvGrpSpPr>
      <p:grpSpPr>
        <a:xfrm>
          <a:off x="0" y="0"/>
          <a:ext cx="0" cy="0"/>
          <a:chOff x="0" y="0"/>
          <a:chExt cx="0" cy="0"/>
        </a:xfrm>
      </p:grpSpPr>
      <p:sp>
        <p:nvSpPr>
          <p:cNvPr id="76" name="Google Shape;76;p26"/>
          <p:cNvSpPr/>
          <p:nvPr/>
        </p:nvSpPr>
        <p:spPr>
          <a:xfrm>
            <a:off x="7190006" y="945967"/>
            <a:ext cx="1200150" cy="1200150"/>
          </a:xfrm>
          <a:prstGeom prst="ellipse">
            <a:avLst/>
          </a:prstGeom>
          <a:gradFill>
            <a:gsLst>
              <a:gs pos="0">
                <a:schemeClr val="accent2"/>
              </a:gs>
              <a:gs pos="6000">
                <a:schemeClr val="accent2"/>
              </a:gs>
              <a:gs pos="32000">
                <a:schemeClr val="accent1"/>
              </a:gs>
              <a:gs pos="73000">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77" name="Google Shape;77;p26"/>
          <p:cNvSpPr txBox="1"/>
          <p:nvPr/>
        </p:nvSpPr>
        <p:spPr>
          <a:xfrm>
            <a:off x="379808" y="1222175"/>
            <a:ext cx="7720252" cy="1509614"/>
          </a:xfrm>
          <a:prstGeom prst="rect">
            <a:avLst/>
          </a:prstGeom>
          <a:noFill/>
          <a:ln>
            <a:noFill/>
          </a:ln>
        </p:spPr>
        <p:txBody>
          <a:bodyPr spcFirstLastPara="1" wrap="square" lIns="68575" tIns="34275" rIns="68575" bIns="34275" anchor="t" anchorCtr="0">
            <a:spAutoFit/>
          </a:bodyPr>
          <a:lstStyle/>
          <a:p>
            <a:pPr lvl="0">
              <a:lnSpc>
                <a:spcPct val="130000"/>
              </a:lnSpc>
            </a:pPr>
            <a:r>
              <a:rPr lang="th-TH" sz="2400" dirty="0">
                <a:solidFill>
                  <a:schemeClr val="lt1"/>
                </a:solidFill>
                <a:latin typeface="Host Grotesk"/>
                <a:ea typeface="Host Grotesk"/>
                <a:cs typeface="Host Grotesk"/>
                <a:sym typeface="Host Grotesk"/>
              </a:rPr>
              <a:t>	</a:t>
            </a:r>
            <a:r>
              <a:rPr lang="en-US" sz="2400" dirty="0">
                <a:solidFill>
                  <a:schemeClr val="lt1"/>
                </a:solidFill>
                <a:latin typeface="Host Grotesk"/>
                <a:ea typeface="Host Grotesk"/>
                <a:cs typeface="Host Grotesk"/>
                <a:sym typeface="Host Grotesk"/>
              </a:rPr>
              <a:t>Lorem ipsum dolor sit </a:t>
            </a:r>
            <a:r>
              <a:rPr lang="en-US" sz="2400" dirty="0" err="1">
                <a:solidFill>
                  <a:schemeClr val="lt1"/>
                </a:solidFill>
                <a:latin typeface="Host Grotesk"/>
                <a:ea typeface="Host Grotesk"/>
                <a:cs typeface="Host Grotesk"/>
                <a:sym typeface="Host Grotesk"/>
              </a:rPr>
              <a:t>amet</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consectetur</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adipiscing</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elit</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Nulla</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vehicula</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lacus</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quis</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tellus</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tempor</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ornare</a:t>
            </a:r>
            <a:r>
              <a:rPr lang="en-US" sz="2400" dirty="0">
                <a:solidFill>
                  <a:schemeClr val="lt1"/>
                </a:solidFill>
                <a:latin typeface="Host Grotesk"/>
                <a:ea typeface="Host Grotesk"/>
                <a:cs typeface="Host Grotesk"/>
                <a:sym typeface="Host Grotesk"/>
              </a:rPr>
              <a:t>. ipsum dolor sit </a:t>
            </a:r>
            <a:r>
              <a:rPr lang="en-US" sz="2400" dirty="0" err="1">
                <a:solidFill>
                  <a:schemeClr val="lt1"/>
                </a:solidFill>
                <a:latin typeface="Host Grotesk"/>
                <a:ea typeface="Host Grotesk"/>
                <a:cs typeface="Host Grotesk"/>
                <a:sym typeface="Host Grotesk"/>
              </a:rPr>
              <a:t>amet</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consectetur</a:t>
            </a:r>
            <a:r>
              <a:rPr lang="en-US" sz="2400" dirty="0">
                <a:solidFill>
                  <a:schemeClr val="lt1"/>
                </a:solidFill>
                <a:latin typeface="Host Grotesk"/>
                <a:ea typeface="Host Grotesk"/>
                <a:cs typeface="Host Grotesk"/>
                <a:sym typeface="Host Grotesk"/>
              </a:rPr>
              <a:t> </a:t>
            </a:r>
            <a:r>
              <a:rPr lang="en-US" sz="2400" dirty="0" err="1">
                <a:solidFill>
                  <a:schemeClr val="lt1"/>
                </a:solidFill>
                <a:latin typeface="Host Grotesk"/>
                <a:ea typeface="Host Grotesk"/>
                <a:cs typeface="Host Grotesk"/>
                <a:sym typeface="Host Grotesk"/>
              </a:rPr>
              <a:t>adipiscing</a:t>
            </a:r>
            <a:endParaRPr lang="en-US" sz="3600" dirty="0"/>
          </a:p>
        </p:txBody>
      </p:sp>
      <p:sp>
        <p:nvSpPr>
          <p:cNvPr id="78" name="Google Shape;78;p26"/>
          <p:cNvSpPr txBox="1"/>
          <p:nvPr/>
        </p:nvSpPr>
        <p:spPr>
          <a:xfrm>
            <a:off x="3549269" y="3746208"/>
            <a:ext cx="5059396" cy="414825"/>
          </a:xfrm>
          <a:prstGeom prst="rect">
            <a:avLst/>
          </a:prstGeom>
          <a:noFill/>
          <a:ln>
            <a:noFill/>
          </a:ln>
        </p:spPr>
        <p:txBody>
          <a:bodyPr spcFirstLastPara="1" wrap="square" lIns="68575" tIns="34275" rIns="68575" bIns="34275" anchor="t" anchorCtr="0">
            <a:spAutoFit/>
          </a:bodyPr>
          <a:lstStyle/>
          <a:p>
            <a:pPr marL="0" marR="0" lvl="0" indent="0" algn="r" rtl="0">
              <a:lnSpc>
                <a:spcPct val="130000"/>
              </a:lnSpc>
              <a:spcBef>
                <a:spcPts val="0"/>
              </a:spcBef>
              <a:spcAft>
                <a:spcPts val="0"/>
              </a:spcAft>
              <a:buNone/>
            </a:pPr>
            <a:r>
              <a:rPr lang="id" sz="900" dirty="0">
                <a:solidFill>
                  <a:schemeClr val="lt1"/>
                </a:solidFill>
                <a:latin typeface="Host Grotesk"/>
                <a:ea typeface="Host Grotesk"/>
                <a:cs typeface="Host Grotesk"/>
                <a:sym typeface="Host Grotesk"/>
              </a:rPr>
              <a:t>Lorem ipsum dolor sit amet, consectetur adipiscing elit. Nulla vehicula lacus quis tellus tempor ornare. ipsum dolor sit amet, consectetur adipiscing elit. Nulla vehicula lacus quis.</a:t>
            </a:r>
            <a:endParaRPr sz="1100" dirty="0"/>
          </a:p>
        </p:txBody>
      </p:sp>
      <p:sp>
        <p:nvSpPr>
          <p:cNvPr id="79" name="Google Shape;79;p26"/>
          <p:cNvSpPr txBox="1"/>
          <p:nvPr/>
        </p:nvSpPr>
        <p:spPr>
          <a:xfrm>
            <a:off x="341106" y="3044961"/>
            <a:ext cx="3156625" cy="139653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8600" dirty="0">
                <a:solidFill>
                  <a:schemeClr val="lt1"/>
                </a:solidFill>
                <a:latin typeface="Space Grotesk"/>
                <a:ea typeface="Space Grotesk"/>
                <a:cs typeface="Space Grotesk"/>
                <a:sym typeface="Space Grotesk"/>
              </a:rPr>
              <a:t>202</a:t>
            </a:r>
            <a:r>
              <a:rPr lang="th-TH" sz="8600" dirty="0">
                <a:solidFill>
                  <a:schemeClr val="lt1"/>
                </a:solidFill>
                <a:latin typeface="Space Grotesk"/>
                <a:ea typeface="Space Grotesk"/>
                <a:cs typeface="Space Grotesk"/>
                <a:sym typeface="Space Grotesk"/>
              </a:rPr>
              <a:t>6</a:t>
            </a:r>
            <a:endParaRPr sz="1100" dirty="0"/>
          </a:p>
        </p:txBody>
      </p:sp>
      <p:grpSp>
        <p:nvGrpSpPr>
          <p:cNvPr id="80" name="Google Shape;80;p26"/>
          <p:cNvGrpSpPr/>
          <p:nvPr/>
        </p:nvGrpSpPr>
        <p:grpSpPr>
          <a:xfrm>
            <a:off x="341106" y="1162004"/>
            <a:ext cx="386604" cy="246029"/>
            <a:chOff x="5621168" y="4432554"/>
            <a:chExt cx="318828" cy="202897"/>
          </a:xfrm>
        </p:grpSpPr>
        <p:sp>
          <p:nvSpPr>
            <p:cNvPr id="81" name="Google Shape;81;p26"/>
            <p:cNvSpPr/>
            <p:nvPr/>
          </p:nvSpPr>
          <p:spPr>
            <a:xfrm>
              <a:off x="5621168" y="4436836"/>
              <a:ext cx="149780" cy="198615"/>
            </a:xfrm>
            <a:custGeom>
              <a:avLst/>
              <a:gdLst/>
              <a:ahLst/>
              <a:cxnLst/>
              <a:rect l="l" t="t" r="r" b="b"/>
              <a:pathLst>
                <a:path w="149780" h="198615" extrusionOk="0">
                  <a:moveTo>
                    <a:pt x="149780" y="74890"/>
                  </a:moveTo>
                  <a:cubicBezTo>
                    <a:pt x="149780" y="140769"/>
                    <a:pt x="102658" y="179970"/>
                    <a:pt x="73279" y="198015"/>
                  </a:cubicBezTo>
                  <a:cubicBezTo>
                    <a:pt x="69551" y="200304"/>
                    <a:pt x="65529" y="195548"/>
                    <a:pt x="68379" y="192218"/>
                  </a:cubicBezTo>
                  <a:cubicBezTo>
                    <a:pt x="77536" y="181514"/>
                    <a:pt x="88225" y="166211"/>
                    <a:pt x="95436" y="146919"/>
                  </a:cubicBezTo>
                  <a:cubicBezTo>
                    <a:pt x="88906" y="148783"/>
                    <a:pt x="82012" y="149776"/>
                    <a:pt x="74890" y="149776"/>
                  </a:cubicBezTo>
                  <a:cubicBezTo>
                    <a:pt x="33531" y="149776"/>
                    <a:pt x="0" y="116249"/>
                    <a:pt x="0" y="74886"/>
                  </a:cubicBezTo>
                  <a:cubicBezTo>
                    <a:pt x="0" y="33523"/>
                    <a:pt x="33531" y="0"/>
                    <a:pt x="74890" y="0"/>
                  </a:cubicBezTo>
                  <a:cubicBezTo>
                    <a:pt x="116249" y="0"/>
                    <a:pt x="149780" y="33527"/>
                    <a:pt x="149780" y="7489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82" name="Google Shape;82;p26"/>
            <p:cNvSpPr/>
            <p:nvPr/>
          </p:nvSpPr>
          <p:spPr>
            <a:xfrm>
              <a:off x="5790216" y="4432554"/>
              <a:ext cx="149780" cy="198615"/>
            </a:xfrm>
            <a:custGeom>
              <a:avLst/>
              <a:gdLst/>
              <a:ahLst/>
              <a:cxnLst/>
              <a:rect l="l" t="t" r="r" b="b"/>
              <a:pathLst>
                <a:path w="149780" h="198615" extrusionOk="0">
                  <a:moveTo>
                    <a:pt x="149780" y="74890"/>
                  </a:moveTo>
                  <a:cubicBezTo>
                    <a:pt x="149780" y="140769"/>
                    <a:pt x="102658" y="179970"/>
                    <a:pt x="73279" y="198015"/>
                  </a:cubicBezTo>
                  <a:cubicBezTo>
                    <a:pt x="69551" y="200304"/>
                    <a:pt x="65529" y="195548"/>
                    <a:pt x="68379" y="192218"/>
                  </a:cubicBezTo>
                  <a:cubicBezTo>
                    <a:pt x="77536" y="181514"/>
                    <a:pt x="88225" y="166211"/>
                    <a:pt x="95436" y="146919"/>
                  </a:cubicBezTo>
                  <a:cubicBezTo>
                    <a:pt x="88906" y="148783"/>
                    <a:pt x="82012" y="149776"/>
                    <a:pt x="74890" y="149776"/>
                  </a:cubicBezTo>
                  <a:cubicBezTo>
                    <a:pt x="33531" y="149776"/>
                    <a:pt x="0" y="116249"/>
                    <a:pt x="0" y="74886"/>
                  </a:cubicBezTo>
                  <a:cubicBezTo>
                    <a:pt x="0" y="33523"/>
                    <a:pt x="33531" y="0"/>
                    <a:pt x="74890" y="0"/>
                  </a:cubicBezTo>
                  <a:cubicBezTo>
                    <a:pt x="116249" y="0"/>
                    <a:pt x="149780" y="33527"/>
                    <a:pt x="149780" y="7489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sp>
        <p:nvSpPr>
          <p:cNvPr id="83" name="Google Shape;83;p26"/>
          <p:cNvSpPr txBox="1"/>
          <p:nvPr/>
        </p:nvSpPr>
        <p:spPr>
          <a:xfrm>
            <a:off x="4572000" y="3402047"/>
            <a:ext cx="4036665" cy="253885"/>
          </a:xfrm>
          <a:prstGeom prst="rect">
            <a:avLst/>
          </a:prstGeom>
          <a:noFill/>
          <a:ln>
            <a:noFill/>
          </a:ln>
        </p:spPr>
        <p:txBody>
          <a:bodyPr spcFirstLastPara="1" wrap="square" lIns="68575" tIns="34275" rIns="68575" bIns="34275" anchor="t" anchorCtr="0">
            <a:spAutoFit/>
          </a:bodyPr>
          <a:lstStyle/>
          <a:p>
            <a:pPr lvl="0" algn="r"/>
            <a:r>
              <a:rPr lang="id" sz="1200" dirty="0">
                <a:solidFill>
                  <a:schemeClr val="lt1"/>
                </a:solidFill>
                <a:latin typeface="Host Grotesk"/>
                <a:ea typeface="Host Grotesk"/>
                <a:cs typeface="Host Grotesk"/>
                <a:sym typeface="Host Grotesk"/>
              </a:rPr>
              <a:t>Lorem ipsum dolor sit amet, consectetur adipiscing elit.</a:t>
            </a:r>
            <a:endParaRPr sz="1100" dirty="0"/>
          </a:p>
        </p:txBody>
      </p:sp>
      <p:pic>
        <p:nvPicPr>
          <p:cNvPr id="2" name="รูปภาพ 1"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8ADB12BD-F2BE-E766-35EA-B95678CF3B1A}"/>
              </a:ext>
            </a:extLst>
          </p:cNvPr>
          <p:cNvPicPr>
            <a:picLocks noChangeAspect="1"/>
          </p:cNvPicPr>
          <p:nvPr/>
        </p:nvPicPr>
        <p:blipFill>
          <a:blip r:embed="rId3"/>
          <a:stretch>
            <a:fillRect/>
          </a:stretch>
        </p:blipFill>
        <p:spPr>
          <a:xfrm>
            <a:off x="254384" y="266156"/>
            <a:ext cx="903955" cy="7426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gs>
            <a:gs pos="6000">
              <a:schemeClr val="accent2"/>
            </a:gs>
            <a:gs pos="33000">
              <a:schemeClr val="accent1"/>
            </a:gs>
            <a:gs pos="66000">
              <a:schemeClr val="accent3"/>
            </a:gs>
            <a:gs pos="100000">
              <a:schemeClr val="accent3"/>
            </a:gs>
          </a:gsLst>
          <a:lin ang="18900000" scaled="0"/>
        </a:gradFill>
        <a:effectLst/>
      </p:bgPr>
    </p:bg>
    <p:spTree>
      <p:nvGrpSpPr>
        <p:cNvPr id="1" name="Shape 836"/>
        <p:cNvGrpSpPr/>
        <p:nvPr/>
      </p:nvGrpSpPr>
      <p:grpSpPr>
        <a:xfrm>
          <a:off x="0" y="0"/>
          <a:ext cx="0" cy="0"/>
          <a:chOff x="0" y="0"/>
          <a:chExt cx="0" cy="0"/>
        </a:xfrm>
      </p:grpSpPr>
      <p:grpSp>
        <p:nvGrpSpPr>
          <p:cNvPr id="837" name="Google Shape;837;p45"/>
          <p:cNvGrpSpPr/>
          <p:nvPr/>
        </p:nvGrpSpPr>
        <p:grpSpPr>
          <a:xfrm>
            <a:off x="800008" y="2059876"/>
            <a:ext cx="7543983" cy="1783407"/>
            <a:chOff x="517641" y="2030617"/>
            <a:chExt cx="10058644" cy="2377876"/>
          </a:xfrm>
        </p:grpSpPr>
        <p:sp>
          <p:nvSpPr>
            <p:cNvPr id="838" name="Google Shape;838;p45"/>
            <p:cNvSpPr/>
            <p:nvPr/>
          </p:nvSpPr>
          <p:spPr>
            <a:xfrm rot="10800000">
              <a:off x="8976085" y="2030617"/>
              <a:ext cx="1600200" cy="1600200"/>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839" name="Google Shape;839;p45"/>
            <p:cNvSpPr txBox="1"/>
            <p:nvPr/>
          </p:nvSpPr>
          <p:spPr>
            <a:xfrm>
              <a:off x="517641" y="2192502"/>
              <a:ext cx="10012664" cy="221599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0400" dirty="0">
                  <a:solidFill>
                    <a:schemeClr val="accent2"/>
                  </a:solidFill>
                  <a:latin typeface="Space Grotesk"/>
                  <a:ea typeface="Space Grotesk"/>
                  <a:cs typeface="Space Grotesk"/>
                  <a:sym typeface="Space Grotesk"/>
                </a:rPr>
                <a:t>THANK</a:t>
              </a:r>
              <a:r>
                <a:rPr lang="id" sz="10400" dirty="0">
                  <a:solidFill>
                    <a:schemeClr val="lt1"/>
                  </a:solidFill>
                  <a:latin typeface="Space Grotesk"/>
                  <a:ea typeface="Space Grotesk"/>
                  <a:cs typeface="Space Grotesk"/>
                  <a:sym typeface="Space Grotesk"/>
                </a:rPr>
                <a:t> YOU</a:t>
              </a:r>
              <a:endParaRPr sz="1100" dirty="0"/>
            </a:p>
          </p:txBody>
        </p:sp>
      </p:grpSp>
      <p:sp>
        <p:nvSpPr>
          <p:cNvPr id="840" name="Google Shape;840;p45"/>
          <p:cNvSpPr txBox="1"/>
          <p:nvPr/>
        </p:nvSpPr>
        <p:spPr>
          <a:xfrm>
            <a:off x="457200" y="4255192"/>
            <a:ext cx="6437671" cy="417133"/>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b="0" i="0">
                <a:solidFill>
                  <a:schemeClr val="lt1"/>
                </a:solidFill>
                <a:latin typeface="Host Grotesk"/>
                <a:ea typeface="Host Grotesk"/>
                <a:cs typeface="Host Grotesk"/>
                <a:sym typeface="Host Grotesk"/>
              </a:rPr>
              <a:t>Lorem ipsum dolor sit amet, consectetur adipiscing elit. Proin bibendum risus sit amet venenatis tristique. Morbi tortor justo, porta eget consectetur adipiscing elit. Proin bibendum risus sit amet venenatis consequat ac. </a:t>
            </a:r>
            <a:endParaRPr sz="900">
              <a:solidFill>
                <a:schemeClr val="lt1"/>
              </a:solidFill>
              <a:latin typeface="Host Grotesk"/>
              <a:ea typeface="Host Grotesk"/>
              <a:cs typeface="Host Grotesk"/>
              <a:sym typeface="Host Grotesk"/>
            </a:endParaRPr>
          </a:p>
        </p:txBody>
      </p:sp>
      <p:sp>
        <p:nvSpPr>
          <p:cNvPr id="841" name="Google Shape;841;p45"/>
          <p:cNvSpPr/>
          <p:nvPr/>
        </p:nvSpPr>
        <p:spPr>
          <a:xfrm rot="-2698950">
            <a:off x="8109914" y="3941353"/>
            <a:ext cx="537347" cy="627678"/>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843" name="Google Shape;843;p45"/>
          <p:cNvSpPr txBox="1"/>
          <p:nvPr/>
        </p:nvSpPr>
        <p:spPr>
          <a:xfrm>
            <a:off x="457200" y="3937392"/>
            <a:ext cx="5334000" cy="30008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500">
                <a:solidFill>
                  <a:schemeClr val="lt1"/>
                </a:solidFill>
                <a:latin typeface="Space Grotesk"/>
                <a:ea typeface="Space Grotesk"/>
                <a:cs typeface="Space Grotesk"/>
                <a:sym typeface="Space Grotesk"/>
              </a:rPr>
              <a:t>FOR ALL YOUR SUPPORT AND ATTENTION TO US </a:t>
            </a:r>
            <a:endParaRPr sz="1100"/>
          </a:p>
        </p:txBody>
      </p:sp>
      <p:pic>
        <p:nvPicPr>
          <p:cNvPr id="2" name="รูปภาพ 1"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2D4D9D27-FFDD-0E0E-D77D-283892CDBC75}"/>
              </a:ext>
            </a:extLst>
          </p:cNvPr>
          <p:cNvPicPr>
            <a:picLocks noChangeAspect="1"/>
          </p:cNvPicPr>
          <p:nvPr/>
        </p:nvPicPr>
        <p:blipFill>
          <a:blip r:embed="rId3"/>
          <a:stretch>
            <a:fillRect/>
          </a:stretch>
        </p:blipFill>
        <p:spPr>
          <a:xfrm>
            <a:off x="254384" y="266156"/>
            <a:ext cx="903955" cy="7426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6000">
              <a:schemeClr val="accent2"/>
            </a:gs>
            <a:gs pos="33000">
              <a:schemeClr val="accent1"/>
            </a:gs>
            <a:gs pos="66000">
              <a:schemeClr val="accent3"/>
            </a:gs>
            <a:gs pos="100000">
              <a:schemeClr val="accent3"/>
            </a:gs>
          </a:gsLst>
          <a:lin ang="18900000" scaled="0"/>
        </a:gradFill>
        <a:effectLst/>
      </p:bgPr>
    </p:bg>
    <p:spTree>
      <p:nvGrpSpPr>
        <p:cNvPr id="1" name="Shape 87"/>
        <p:cNvGrpSpPr/>
        <p:nvPr/>
      </p:nvGrpSpPr>
      <p:grpSpPr>
        <a:xfrm>
          <a:off x="0" y="0"/>
          <a:ext cx="0" cy="0"/>
          <a:chOff x="0" y="0"/>
          <a:chExt cx="0" cy="0"/>
        </a:xfrm>
      </p:grpSpPr>
      <p:grpSp>
        <p:nvGrpSpPr>
          <p:cNvPr id="88" name="Google Shape;88;p27"/>
          <p:cNvGrpSpPr/>
          <p:nvPr/>
        </p:nvGrpSpPr>
        <p:grpSpPr>
          <a:xfrm>
            <a:off x="4876800" y="280653"/>
            <a:ext cx="4911827" cy="1761846"/>
            <a:chOff x="6592370" y="845108"/>
            <a:chExt cx="6549102" cy="2349129"/>
          </a:xfrm>
        </p:grpSpPr>
        <p:sp>
          <p:nvSpPr>
            <p:cNvPr id="89" name="Google Shape;89;p27"/>
            <p:cNvSpPr/>
            <p:nvPr/>
          </p:nvSpPr>
          <p:spPr>
            <a:xfrm rot="10800000">
              <a:off x="7987572" y="845108"/>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90" name="Google Shape;90;p27"/>
            <p:cNvSpPr txBox="1"/>
            <p:nvPr/>
          </p:nvSpPr>
          <p:spPr>
            <a:xfrm>
              <a:off x="6592370" y="962828"/>
              <a:ext cx="6012581"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th-TH" sz="6000" dirty="0">
                  <a:solidFill>
                    <a:schemeClr val="accent2"/>
                  </a:solidFill>
                  <a:latin typeface="Space Grotesk"/>
                  <a:ea typeface="Space Grotesk"/>
                  <a:cs typeface="Space Grotesk"/>
                  <a:sym typeface="Space Grotesk"/>
                </a:rPr>
                <a:t>พิมพ์ข้อความ</a:t>
              </a:r>
              <a:endParaRPr lang="th-TH" sz="1100" dirty="0"/>
            </a:p>
          </p:txBody>
        </p:sp>
        <p:sp>
          <p:nvSpPr>
            <p:cNvPr id="91" name="Google Shape;91;p27"/>
            <p:cNvSpPr txBox="1"/>
            <p:nvPr/>
          </p:nvSpPr>
          <p:spPr>
            <a:xfrm>
              <a:off x="7613095" y="1870798"/>
              <a:ext cx="5528377"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th-TH" sz="6000" dirty="0">
                  <a:solidFill>
                    <a:schemeClr val="lt1"/>
                  </a:solidFill>
                  <a:latin typeface="Space Grotesk"/>
                  <a:ea typeface="Space Grotesk"/>
                  <a:cs typeface="Space Grotesk"/>
                  <a:sym typeface="Space Grotesk"/>
                </a:rPr>
                <a:t>พิมพ์ข้อความ</a:t>
              </a:r>
              <a:endParaRPr lang="en-US" sz="1100" dirty="0"/>
            </a:p>
          </p:txBody>
        </p:sp>
      </p:grpSp>
      <p:sp>
        <p:nvSpPr>
          <p:cNvPr id="92" name="Google Shape;92;p27"/>
          <p:cNvSpPr txBox="1"/>
          <p:nvPr/>
        </p:nvSpPr>
        <p:spPr>
          <a:xfrm>
            <a:off x="590551" y="2723477"/>
            <a:ext cx="4286249" cy="77723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dirty="0">
                <a:solidFill>
                  <a:schemeClr val="lt1"/>
                </a:solidFill>
                <a:latin typeface="Host Grotesk"/>
                <a:ea typeface="Host Grotesk"/>
                <a:cs typeface="Host Grotesk"/>
                <a:sym typeface="Host Grotesk"/>
              </a:rPr>
              <a:t>Lorem ipsum dolor sit amet, consectetur adipiscing elit. Nulla vehicula lacus quis tellus tempor ornare. ipsum dolor sit amet, consectetur adipiscing elit. Nulla vehicula lacus quis. </a:t>
            </a:r>
            <a:r>
              <a:rPr lang="id" sz="900" b="0" i="0" dirty="0">
                <a:solidFill>
                  <a:schemeClr val="lt1"/>
                </a:solidFill>
                <a:latin typeface="Host Grotesk"/>
                <a:ea typeface="Host Grotesk"/>
                <a:cs typeface="Host Grotesk"/>
                <a:sym typeface="Host Grotesk"/>
              </a:rPr>
              <a:t>scelerisque sed nunc a, aliquam lacinia ante. Duis semper tortor id tristique molestie. </a:t>
            </a:r>
            <a:endParaRPr sz="900" dirty="0">
              <a:solidFill>
                <a:schemeClr val="lt1"/>
              </a:solidFill>
              <a:latin typeface="Host Grotesk"/>
              <a:ea typeface="Host Grotesk"/>
              <a:cs typeface="Host Grotesk"/>
              <a:sym typeface="Host Grotesk"/>
            </a:endParaRPr>
          </a:p>
        </p:txBody>
      </p:sp>
      <p:sp>
        <p:nvSpPr>
          <p:cNvPr id="93" name="Google Shape;93;p27"/>
          <p:cNvSpPr txBox="1"/>
          <p:nvPr/>
        </p:nvSpPr>
        <p:spPr>
          <a:xfrm>
            <a:off x="590551" y="2379317"/>
            <a:ext cx="3667096" cy="253885"/>
          </a:xfrm>
          <a:prstGeom prst="rect">
            <a:avLst/>
          </a:prstGeom>
          <a:noFill/>
          <a:ln>
            <a:noFill/>
          </a:ln>
        </p:spPr>
        <p:txBody>
          <a:bodyPr spcFirstLastPara="1" wrap="square" lIns="68575" tIns="34275" rIns="68575" bIns="34275" anchor="t" anchorCtr="0">
            <a:spAutoFit/>
          </a:bodyPr>
          <a:lstStyle/>
          <a:p>
            <a:pPr lvl="0"/>
            <a:r>
              <a:rPr lang="id" sz="1200" dirty="0">
                <a:solidFill>
                  <a:schemeClr val="lt1"/>
                </a:solidFill>
                <a:latin typeface="Host Grotesk"/>
                <a:ea typeface="Host Grotesk"/>
                <a:cs typeface="Host Grotesk"/>
                <a:sym typeface="Host Grotesk"/>
              </a:rPr>
              <a:t>Lorem ipsum dolor sit amet, consectetur</a:t>
            </a:r>
            <a:endParaRPr sz="1100" dirty="0"/>
          </a:p>
        </p:txBody>
      </p:sp>
      <p:grpSp>
        <p:nvGrpSpPr>
          <p:cNvPr id="94" name="Google Shape;94;p27"/>
          <p:cNvGrpSpPr/>
          <p:nvPr/>
        </p:nvGrpSpPr>
        <p:grpSpPr>
          <a:xfrm>
            <a:off x="669925" y="3747054"/>
            <a:ext cx="8474076" cy="967821"/>
            <a:chOff x="893233" y="4490552"/>
            <a:chExt cx="11298768" cy="1290428"/>
          </a:xfrm>
        </p:grpSpPr>
        <p:grpSp>
          <p:nvGrpSpPr>
            <p:cNvPr id="95" name="Google Shape;95;p27"/>
            <p:cNvGrpSpPr/>
            <p:nvPr/>
          </p:nvGrpSpPr>
          <p:grpSpPr>
            <a:xfrm>
              <a:off x="893233" y="4490552"/>
              <a:ext cx="11298768" cy="1290428"/>
              <a:chOff x="893233" y="2523947"/>
              <a:chExt cx="11298768" cy="1290428"/>
            </a:xfrm>
          </p:grpSpPr>
          <p:sp>
            <p:nvSpPr>
              <p:cNvPr id="96" name="Google Shape;96;p27"/>
              <p:cNvSpPr/>
              <p:nvPr/>
            </p:nvSpPr>
            <p:spPr>
              <a:xfrm>
                <a:off x="893233" y="2523947"/>
                <a:ext cx="11298768" cy="1290428"/>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97" name="Google Shape;97;p27"/>
              <p:cNvSpPr txBox="1"/>
              <p:nvPr/>
            </p:nvSpPr>
            <p:spPr>
              <a:xfrm>
                <a:off x="3898365" y="2852408"/>
                <a:ext cx="7962113" cy="633507"/>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1100" dirty="0">
                    <a:solidFill>
                      <a:schemeClr val="lt1"/>
                    </a:solidFill>
                    <a:latin typeface="Host Grotesk"/>
                    <a:ea typeface="Host Grotesk"/>
                    <a:cs typeface="Host Grotesk"/>
                    <a:sym typeface="Host Grotesk"/>
                  </a:rPr>
                  <a:t>Lorem ipsum dolor sit amet, consectetur adipiscing elit. Nulla vehi cula lacus quis tellus tempor ornare. ipsum dolor sit amet, consec tetur adipiscing elit. Lorem ipsum dolor sit amet.</a:t>
                </a:r>
                <a:endParaRPr sz="1100" dirty="0"/>
              </a:p>
            </p:txBody>
          </p:sp>
          <p:sp>
            <p:nvSpPr>
              <p:cNvPr id="98" name="Google Shape;98;p27"/>
              <p:cNvSpPr txBox="1"/>
              <p:nvPr/>
            </p:nvSpPr>
            <p:spPr>
              <a:xfrm>
                <a:off x="1137796" y="2815218"/>
                <a:ext cx="2568866" cy="70788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000" dirty="0">
                    <a:solidFill>
                      <a:schemeClr val="lt1"/>
                    </a:solidFill>
                    <a:latin typeface="Space Grotesk"/>
                    <a:ea typeface="Space Grotesk"/>
                    <a:cs typeface="Space Grotesk"/>
                    <a:sym typeface="Space Grotesk"/>
                  </a:rPr>
                  <a:t>34.770+</a:t>
                </a:r>
                <a:endParaRPr sz="1100" dirty="0"/>
              </a:p>
            </p:txBody>
          </p:sp>
        </p:grpSp>
        <p:sp>
          <p:nvSpPr>
            <p:cNvPr id="99" name="Google Shape;99;p27"/>
            <p:cNvSpPr/>
            <p:nvPr/>
          </p:nvSpPr>
          <p:spPr>
            <a:xfrm rot="-8100000">
              <a:off x="939812" y="4519079"/>
              <a:ext cx="156319" cy="182597"/>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sp>
        <p:nvSpPr>
          <p:cNvPr id="100" name="Google Shape;100;p27"/>
          <p:cNvSpPr txBox="1"/>
          <p:nvPr/>
        </p:nvSpPr>
        <p:spPr>
          <a:xfrm>
            <a:off x="4762501" y="2723477"/>
            <a:ext cx="3924299" cy="77723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vehicula lacus quis tellus tempor ornare. ipsum dolor sit amet, consectetur adipiscing elit. Nulla vehicula lacus quis. </a:t>
            </a:r>
            <a:r>
              <a:rPr lang="id" sz="900" b="0" i="0">
                <a:solidFill>
                  <a:schemeClr val="lt1"/>
                </a:solidFill>
                <a:latin typeface="Host Grotesk"/>
                <a:ea typeface="Host Grotesk"/>
                <a:cs typeface="Host Grotesk"/>
                <a:sym typeface="Host Grotesk"/>
              </a:rPr>
              <a:t>scelerisque sed nunc a, aliquam lacinia ante. Duis semper</a:t>
            </a:r>
            <a:endParaRPr sz="900">
              <a:solidFill>
                <a:schemeClr val="lt1"/>
              </a:solidFill>
              <a:latin typeface="Host Grotesk"/>
              <a:ea typeface="Host Grotesk"/>
              <a:cs typeface="Host Grotesk"/>
              <a:sym typeface="Host Grotesk"/>
            </a:endParaRPr>
          </a:p>
        </p:txBody>
      </p:sp>
      <p:pic>
        <p:nvPicPr>
          <p:cNvPr id="3" name="รูปภาพ 2"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30B248A8-B336-9422-848F-51B893174B2B}"/>
              </a:ext>
            </a:extLst>
          </p:cNvPr>
          <p:cNvPicPr>
            <a:picLocks noChangeAspect="1"/>
          </p:cNvPicPr>
          <p:nvPr/>
        </p:nvPicPr>
        <p:blipFill>
          <a:blip r:embed="rId3"/>
          <a:stretch>
            <a:fillRect/>
          </a:stretch>
        </p:blipFill>
        <p:spPr>
          <a:xfrm>
            <a:off x="254384" y="266156"/>
            <a:ext cx="903955" cy="7426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8"/>
          <p:cNvGrpSpPr/>
          <p:nvPr/>
        </p:nvGrpSpPr>
        <p:grpSpPr>
          <a:xfrm>
            <a:off x="2104039" y="177698"/>
            <a:ext cx="6116581" cy="1779191"/>
            <a:chOff x="801612" y="831924"/>
            <a:chExt cx="8155442" cy="2372255"/>
          </a:xfrm>
        </p:grpSpPr>
        <p:sp>
          <p:nvSpPr>
            <p:cNvPr id="106" name="Google Shape;106;p28"/>
            <p:cNvSpPr/>
            <p:nvPr/>
          </p:nvSpPr>
          <p:spPr>
            <a:xfrm rot="10800000">
              <a:off x="7666626" y="831924"/>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07" name="Google Shape;107;p28"/>
            <p:cNvSpPr txBox="1"/>
            <p:nvPr/>
          </p:nvSpPr>
          <p:spPr>
            <a:xfrm>
              <a:off x="801612" y="968889"/>
              <a:ext cx="5682186"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dirty="0">
                  <a:solidFill>
                    <a:schemeClr val="accent2"/>
                  </a:solidFill>
                  <a:latin typeface="Space Grotesk"/>
                  <a:ea typeface="Space Grotesk"/>
                  <a:cs typeface="Space Grotesk"/>
                  <a:sym typeface="Space Grotesk"/>
                </a:rPr>
                <a:t>PROJECT</a:t>
              </a:r>
              <a:endParaRPr sz="6000" dirty="0">
                <a:solidFill>
                  <a:schemeClr val="lt1"/>
                </a:solidFill>
                <a:latin typeface="Space Grotesk"/>
                <a:ea typeface="Space Grotesk"/>
                <a:cs typeface="Space Grotesk"/>
                <a:sym typeface="Space Grotesk"/>
              </a:endParaRPr>
            </a:p>
          </p:txBody>
        </p:sp>
        <p:sp>
          <p:nvSpPr>
            <p:cNvPr id="108" name="Google Shape;108;p28"/>
            <p:cNvSpPr txBox="1"/>
            <p:nvPr/>
          </p:nvSpPr>
          <p:spPr>
            <a:xfrm>
              <a:off x="2846850" y="1880740"/>
              <a:ext cx="5682186" cy="132343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dirty="0">
                  <a:solidFill>
                    <a:schemeClr val="lt1"/>
                  </a:solidFill>
                  <a:latin typeface="Space Grotesk"/>
                  <a:ea typeface="Space Grotesk"/>
                  <a:cs typeface="Space Grotesk"/>
                  <a:sym typeface="Space Grotesk"/>
                </a:rPr>
                <a:t>SUMMARY </a:t>
              </a:r>
              <a:endParaRPr sz="1100" dirty="0"/>
            </a:p>
          </p:txBody>
        </p:sp>
      </p:grpSp>
      <p:sp>
        <p:nvSpPr>
          <p:cNvPr id="109" name="Google Shape;109;p28"/>
          <p:cNvSpPr/>
          <p:nvPr/>
        </p:nvSpPr>
        <p:spPr>
          <a:xfrm>
            <a:off x="4688414" y="2571750"/>
            <a:ext cx="1954746" cy="2571750"/>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10" name="Google Shape;110;p28"/>
          <p:cNvSpPr txBox="1"/>
          <p:nvPr/>
        </p:nvSpPr>
        <p:spPr>
          <a:xfrm>
            <a:off x="567925" y="3018687"/>
            <a:ext cx="3667096" cy="253885"/>
          </a:xfrm>
          <a:prstGeom prst="rect">
            <a:avLst/>
          </a:prstGeom>
          <a:noFill/>
          <a:ln>
            <a:noFill/>
          </a:ln>
        </p:spPr>
        <p:txBody>
          <a:bodyPr spcFirstLastPara="1" wrap="square" lIns="68575" tIns="34275" rIns="68575" bIns="34275" anchor="t" anchorCtr="0">
            <a:spAutoFit/>
          </a:bodyPr>
          <a:lstStyle/>
          <a:p>
            <a:pPr lvl="0"/>
            <a:r>
              <a:rPr lang="id" sz="1200" dirty="0">
                <a:solidFill>
                  <a:schemeClr val="lt1"/>
                </a:solidFill>
                <a:latin typeface="Host Grotesk"/>
                <a:ea typeface="Host Grotesk"/>
                <a:cs typeface="Host Grotesk"/>
                <a:sym typeface="Host Grotesk"/>
              </a:rPr>
              <a:t>Lorem ipsum dolor sit amet,</a:t>
            </a:r>
            <a:endParaRPr sz="1100" dirty="0"/>
          </a:p>
        </p:txBody>
      </p:sp>
      <p:sp>
        <p:nvSpPr>
          <p:cNvPr id="111" name="Google Shape;111;p28"/>
          <p:cNvSpPr txBox="1"/>
          <p:nvPr/>
        </p:nvSpPr>
        <p:spPr>
          <a:xfrm>
            <a:off x="567925" y="3390915"/>
            <a:ext cx="4004075" cy="597183"/>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dirty="0">
                <a:solidFill>
                  <a:schemeClr val="lt1"/>
                </a:solidFill>
                <a:latin typeface="Host Grotesk"/>
                <a:ea typeface="Host Grotesk"/>
                <a:cs typeface="Host Grotesk"/>
                <a:sym typeface="Host Grotesk"/>
              </a:rPr>
              <a:t>Lorem ipsum dolor sit amet, consectetur adipiscing elit. Nulla vehicula lacus quis tellus. Nulla vehicula lacus quis. </a:t>
            </a:r>
            <a:r>
              <a:rPr lang="id" sz="900" b="0" i="0" dirty="0">
                <a:solidFill>
                  <a:schemeClr val="lt1"/>
                </a:solidFill>
                <a:latin typeface="Host Grotesk"/>
                <a:ea typeface="Host Grotesk"/>
                <a:cs typeface="Host Grotesk"/>
                <a:sym typeface="Host Grotesk"/>
              </a:rPr>
              <a:t>scelerisque sed nunc a, aliquam lacinia ante. Duis semper tortor id tristique molestie Fusce.</a:t>
            </a:r>
            <a:endParaRPr sz="900" dirty="0">
              <a:solidFill>
                <a:schemeClr val="lt1"/>
              </a:solidFill>
              <a:latin typeface="Host Grotesk"/>
              <a:ea typeface="Host Grotesk"/>
              <a:cs typeface="Host Grotesk"/>
              <a:sym typeface="Host Grotesk"/>
            </a:endParaRPr>
          </a:p>
        </p:txBody>
      </p:sp>
      <p:sp>
        <p:nvSpPr>
          <p:cNvPr id="112" name="Google Shape;112;p28"/>
          <p:cNvSpPr/>
          <p:nvPr/>
        </p:nvSpPr>
        <p:spPr>
          <a:xfrm>
            <a:off x="6817326" y="1940667"/>
            <a:ext cx="1954746" cy="3202832"/>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grpSp>
        <p:nvGrpSpPr>
          <p:cNvPr id="113" name="Google Shape;113;p28"/>
          <p:cNvGrpSpPr/>
          <p:nvPr/>
        </p:nvGrpSpPr>
        <p:grpSpPr>
          <a:xfrm>
            <a:off x="4767823" y="2961827"/>
            <a:ext cx="1615426" cy="727680"/>
            <a:chOff x="6357097" y="3949102"/>
            <a:chExt cx="2153901" cy="970240"/>
          </a:xfrm>
        </p:grpSpPr>
        <p:sp>
          <p:nvSpPr>
            <p:cNvPr id="114" name="Google Shape;114;p28"/>
            <p:cNvSpPr txBox="1"/>
            <p:nvPr/>
          </p:nvSpPr>
          <p:spPr>
            <a:xfrm>
              <a:off x="6357097" y="3949102"/>
              <a:ext cx="2153901"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3288+</a:t>
              </a:r>
              <a:endParaRPr sz="1100"/>
            </a:p>
          </p:txBody>
        </p:sp>
        <p:sp>
          <p:nvSpPr>
            <p:cNvPr id="115" name="Google Shape;115;p28"/>
            <p:cNvSpPr txBox="1"/>
            <p:nvPr/>
          </p:nvSpPr>
          <p:spPr>
            <a:xfrm>
              <a:off x="6357097" y="4642343"/>
              <a:ext cx="18551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chemeClr val="lt1"/>
                  </a:solidFill>
                  <a:latin typeface="Host Grotesk"/>
                  <a:ea typeface="Host Grotesk"/>
                  <a:cs typeface="Host Grotesk"/>
                  <a:sym typeface="Host Grotesk"/>
                </a:rPr>
                <a:t>Data Company</a:t>
              </a:r>
              <a:endParaRPr sz="1100"/>
            </a:p>
          </p:txBody>
        </p:sp>
      </p:grpSp>
      <p:sp>
        <p:nvSpPr>
          <p:cNvPr id="116" name="Google Shape;116;p28"/>
          <p:cNvSpPr txBox="1"/>
          <p:nvPr/>
        </p:nvSpPr>
        <p:spPr>
          <a:xfrm>
            <a:off x="4748271" y="3795776"/>
            <a:ext cx="1828190" cy="77723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vehicula lacus quis tellus. Nulla vehicula s</a:t>
            </a:r>
            <a:r>
              <a:rPr lang="id" sz="900" b="0" i="0">
                <a:solidFill>
                  <a:schemeClr val="lt1"/>
                </a:solidFill>
                <a:latin typeface="Host Grotesk"/>
                <a:ea typeface="Host Grotesk"/>
                <a:cs typeface="Host Grotesk"/>
                <a:sym typeface="Host Grotesk"/>
              </a:rPr>
              <a:t>celerisque.</a:t>
            </a:r>
            <a:endParaRPr sz="900">
              <a:solidFill>
                <a:schemeClr val="lt1"/>
              </a:solidFill>
              <a:latin typeface="Host Grotesk"/>
              <a:ea typeface="Host Grotesk"/>
              <a:cs typeface="Host Grotesk"/>
              <a:sym typeface="Host Grotesk"/>
            </a:endParaRPr>
          </a:p>
        </p:txBody>
      </p:sp>
      <p:grpSp>
        <p:nvGrpSpPr>
          <p:cNvPr id="117" name="Google Shape;117;p28"/>
          <p:cNvGrpSpPr/>
          <p:nvPr/>
        </p:nvGrpSpPr>
        <p:grpSpPr>
          <a:xfrm>
            <a:off x="600698" y="4363638"/>
            <a:ext cx="773138" cy="231129"/>
            <a:chOff x="3031563" y="3203575"/>
            <a:chExt cx="1030850" cy="308172"/>
          </a:xfrm>
        </p:grpSpPr>
        <p:sp>
          <p:nvSpPr>
            <p:cNvPr id="118" name="Google Shape;118;p28"/>
            <p:cNvSpPr/>
            <p:nvPr/>
          </p:nvSpPr>
          <p:spPr>
            <a:xfrm>
              <a:off x="3031563" y="3203575"/>
              <a:ext cx="1030850" cy="308172"/>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19" name="Google Shape;119;p28"/>
            <p:cNvSpPr txBox="1"/>
            <p:nvPr/>
          </p:nvSpPr>
          <p:spPr>
            <a:xfrm>
              <a:off x="3064416" y="3226856"/>
              <a:ext cx="965144" cy="26161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id" sz="800">
                  <a:solidFill>
                    <a:schemeClr val="lt1"/>
                  </a:solidFill>
                  <a:latin typeface="Space Grotesk"/>
                  <a:ea typeface="Space Grotesk"/>
                  <a:cs typeface="Space Grotesk"/>
                  <a:sym typeface="Space Grotesk"/>
                </a:rPr>
                <a:t>SEE MORE</a:t>
              </a:r>
              <a:endParaRPr sz="1100"/>
            </a:p>
          </p:txBody>
        </p:sp>
      </p:grpSp>
      <p:sp>
        <p:nvSpPr>
          <p:cNvPr id="120" name="Google Shape;120;p28"/>
          <p:cNvSpPr/>
          <p:nvPr/>
        </p:nvSpPr>
        <p:spPr>
          <a:xfrm rot="-2700000">
            <a:off x="6379544" y="2606519"/>
            <a:ext cx="190528" cy="222556"/>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nvGrpSpPr>
          <p:cNvPr id="121" name="Google Shape;121;p28"/>
          <p:cNvGrpSpPr/>
          <p:nvPr/>
        </p:nvGrpSpPr>
        <p:grpSpPr>
          <a:xfrm>
            <a:off x="6909545" y="2522687"/>
            <a:ext cx="1615426" cy="727680"/>
            <a:chOff x="6357097" y="3949102"/>
            <a:chExt cx="2153901" cy="970240"/>
          </a:xfrm>
        </p:grpSpPr>
        <p:sp>
          <p:nvSpPr>
            <p:cNvPr id="122" name="Google Shape;122;p28"/>
            <p:cNvSpPr txBox="1"/>
            <p:nvPr/>
          </p:nvSpPr>
          <p:spPr>
            <a:xfrm>
              <a:off x="6357097" y="3949102"/>
              <a:ext cx="2153901"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5278+</a:t>
              </a:r>
              <a:endParaRPr sz="1100"/>
            </a:p>
          </p:txBody>
        </p:sp>
        <p:sp>
          <p:nvSpPr>
            <p:cNvPr id="123" name="Google Shape;123;p28"/>
            <p:cNvSpPr txBox="1"/>
            <p:nvPr/>
          </p:nvSpPr>
          <p:spPr>
            <a:xfrm>
              <a:off x="6357097" y="4642343"/>
              <a:ext cx="1855148"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chemeClr val="lt1"/>
                  </a:solidFill>
                  <a:latin typeface="Host Grotesk"/>
                  <a:ea typeface="Host Grotesk"/>
                  <a:cs typeface="Host Grotesk"/>
                  <a:sym typeface="Host Grotesk"/>
                </a:rPr>
                <a:t>Data Company</a:t>
              </a:r>
              <a:endParaRPr sz="1100"/>
            </a:p>
          </p:txBody>
        </p:sp>
      </p:grpSp>
      <p:sp>
        <p:nvSpPr>
          <p:cNvPr id="124" name="Google Shape;124;p28"/>
          <p:cNvSpPr txBox="1"/>
          <p:nvPr/>
        </p:nvSpPr>
        <p:spPr>
          <a:xfrm>
            <a:off x="6889994" y="3798586"/>
            <a:ext cx="1828190" cy="77723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vehicula lacus quis tellus. Nulla vehicula s</a:t>
            </a:r>
            <a:r>
              <a:rPr lang="id" sz="900" b="0" i="0">
                <a:solidFill>
                  <a:schemeClr val="lt1"/>
                </a:solidFill>
                <a:latin typeface="Host Grotesk"/>
                <a:ea typeface="Host Grotesk"/>
                <a:cs typeface="Host Grotesk"/>
                <a:sym typeface="Host Grotesk"/>
              </a:rPr>
              <a:t>celerisque.</a:t>
            </a:r>
            <a:endParaRPr sz="900">
              <a:solidFill>
                <a:schemeClr val="lt1"/>
              </a:solidFill>
              <a:latin typeface="Host Grotesk"/>
              <a:ea typeface="Host Grotesk"/>
              <a:cs typeface="Host Grotesk"/>
              <a:sym typeface="Host Grotesk"/>
            </a:endParaRPr>
          </a:p>
        </p:txBody>
      </p:sp>
      <p:sp>
        <p:nvSpPr>
          <p:cNvPr id="125" name="Google Shape;125;p28"/>
          <p:cNvSpPr/>
          <p:nvPr/>
        </p:nvSpPr>
        <p:spPr>
          <a:xfrm rot="-2700000">
            <a:off x="8530761" y="1974352"/>
            <a:ext cx="190528" cy="222556"/>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pic>
        <p:nvPicPr>
          <p:cNvPr id="2" name="รูปภาพ 1"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49857777-020B-575B-5C82-3BC5490C6C3B}"/>
              </a:ext>
            </a:extLst>
          </p:cNvPr>
          <p:cNvPicPr>
            <a:picLocks noChangeAspect="1"/>
          </p:cNvPicPr>
          <p:nvPr/>
        </p:nvPicPr>
        <p:blipFill>
          <a:blip r:embed="rId3"/>
          <a:stretch>
            <a:fillRect/>
          </a:stretch>
        </p:blipFill>
        <p:spPr>
          <a:xfrm>
            <a:off x="254384" y="266156"/>
            <a:ext cx="903955" cy="742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p:nvPr/>
        </p:nvSpPr>
        <p:spPr>
          <a:xfrm>
            <a:off x="4840526" y="3151187"/>
            <a:ext cx="3927461" cy="392896"/>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id" sz="900" dirty="0">
                <a:solidFill>
                  <a:schemeClr val="lt1"/>
                </a:solidFill>
                <a:latin typeface="Host Grotesk"/>
                <a:ea typeface="Host Grotesk"/>
                <a:cs typeface="Host Grotesk"/>
                <a:sym typeface="Host Grotesk"/>
              </a:rPr>
              <a:t>Lorem ipsum dolor sit amet, consectetur adipiscing elit. Nulla vehicula lacus quis tellus amet tellus tempor ornare. Sed vel faucibus leo. </a:t>
            </a:r>
            <a:endParaRPr sz="1100" dirty="0"/>
          </a:p>
        </p:txBody>
      </p:sp>
      <p:sp>
        <p:nvSpPr>
          <p:cNvPr id="131" name="Google Shape;131;p29"/>
          <p:cNvSpPr txBox="1"/>
          <p:nvPr/>
        </p:nvSpPr>
        <p:spPr>
          <a:xfrm>
            <a:off x="4840526" y="3762567"/>
            <a:ext cx="1556464" cy="5770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dirty="0">
                <a:solidFill>
                  <a:schemeClr val="lt1"/>
                </a:solidFill>
                <a:latin typeface="Space Grotesk"/>
                <a:ea typeface="Space Grotesk"/>
                <a:cs typeface="Space Grotesk"/>
                <a:sym typeface="Space Grotesk"/>
              </a:rPr>
              <a:t>3288+</a:t>
            </a:r>
            <a:endParaRPr sz="1100" dirty="0"/>
          </a:p>
        </p:txBody>
      </p:sp>
      <p:grpSp>
        <p:nvGrpSpPr>
          <p:cNvPr id="132" name="Google Shape;132;p29"/>
          <p:cNvGrpSpPr/>
          <p:nvPr/>
        </p:nvGrpSpPr>
        <p:grpSpPr>
          <a:xfrm>
            <a:off x="1550639" y="157238"/>
            <a:ext cx="8406581" cy="1035197"/>
            <a:chOff x="227413" y="788956"/>
            <a:chExt cx="11208774" cy="1380262"/>
          </a:xfrm>
        </p:grpSpPr>
        <p:sp>
          <p:nvSpPr>
            <p:cNvPr id="133" name="Google Shape;133;p29"/>
            <p:cNvSpPr/>
            <p:nvPr/>
          </p:nvSpPr>
          <p:spPr>
            <a:xfrm rot="10800000">
              <a:off x="5346445" y="788956"/>
              <a:ext cx="1290428" cy="1290427"/>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34" name="Google Shape;134;p29"/>
            <p:cNvSpPr txBox="1"/>
            <p:nvPr/>
          </p:nvSpPr>
          <p:spPr>
            <a:xfrm>
              <a:off x="227413" y="968889"/>
              <a:ext cx="11208774" cy="120032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5400" dirty="0">
                  <a:solidFill>
                    <a:schemeClr val="accent2"/>
                  </a:solidFill>
                  <a:latin typeface="Space Grotesk"/>
                  <a:ea typeface="Space Grotesk"/>
                  <a:cs typeface="Space Grotesk"/>
                  <a:sym typeface="Space Grotesk"/>
                </a:rPr>
                <a:t>PROBLEM</a:t>
              </a:r>
              <a:r>
                <a:rPr lang="id" sz="5400" dirty="0">
                  <a:solidFill>
                    <a:schemeClr val="lt1"/>
                  </a:solidFill>
                  <a:latin typeface="Space Grotesk"/>
                  <a:ea typeface="Space Grotesk"/>
                  <a:cs typeface="Space Grotesk"/>
                  <a:sym typeface="Space Grotesk"/>
                </a:rPr>
                <a:t> STATEMENT</a:t>
              </a:r>
              <a:endParaRPr sz="1100" dirty="0"/>
            </a:p>
          </p:txBody>
        </p:sp>
      </p:grpSp>
      <p:grpSp>
        <p:nvGrpSpPr>
          <p:cNvPr id="135" name="Google Shape;135;p29"/>
          <p:cNvGrpSpPr/>
          <p:nvPr/>
        </p:nvGrpSpPr>
        <p:grpSpPr>
          <a:xfrm>
            <a:off x="3212037" y="2397554"/>
            <a:ext cx="1315698" cy="1851872"/>
            <a:chOff x="4441805" y="3196739"/>
            <a:chExt cx="1754265" cy="2469162"/>
          </a:xfrm>
        </p:grpSpPr>
        <p:grpSp>
          <p:nvGrpSpPr>
            <p:cNvPr id="136" name="Google Shape;136;p29"/>
            <p:cNvGrpSpPr/>
            <p:nvPr/>
          </p:nvGrpSpPr>
          <p:grpSpPr>
            <a:xfrm>
              <a:off x="4441805" y="3196739"/>
              <a:ext cx="1731579" cy="2469162"/>
              <a:chOff x="3480184" y="3703038"/>
              <a:chExt cx="1731579" cy="2469162"/>
            </a:xfrm>
          </p:grpSpPr>
          <p:sp>
            <p:nvSpPr>
              <p:cNvPr id="137" name="Google Shape;137;p29"/>
              <p:cNvSpPr/>
              <p:nvPr/>
            </p:nvSpPr>
            <p:spPr>
              <a:xfrm>
                <a:off x="3480184" y="3703038"/>
                <a:ext cx="1731579" cy="2469162"/>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38" name="Google Shape;138;p29"/>
              <p:cNvSpPr/>
              <p:nvPr/>
            </p:nvSpPr>
            <p:spPr>
              <a:xfrm>
                <a:off x="3590401" y="4641558"/>
                <a:ext cx="1499528" cy="1410258"/>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 tetur adipiscing elit. Nulla vehicula lacus quis tellus amet vehicular.</a:t>
                </a:r>
                <a:endParaRPr sz="1100"/>
              </a:p>
            </p:txBody>
          </p:sp>
        </p:grpSp>
        <p:sp>
          <p:nvSpPr>
            <p:cNvPr id="139" name="Google Shape;139;p29"/>
            <p:cNvSpPr/>
            <p:nvPr/>
          </p:nvSpPr>
          <p:spPr>
            <a:xfrm rot="-2700000">
              <a:off x="5951313" y="3232006"/>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sp>
        <p:nvSpPr>
          <p:cNvPr id="140" name="Google Shape;140;p29"/>
          <p:cNvSpPr/>
          <p:nvPr/>
        </p:nvSpPr>
        <p:spPr>
          <a:xfrm>
            <a:off x="6470683" y="3853314"/>
            <a:ext cx="2297303" cy="392896"/>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vehicula lacus.</a:t>
            </a:r>
            <a:endParaRPr sz="1100"/>
          </a:p>
        </p:txBody>
      </p:sp>
      <p:sp>
        <p:nvSpPr>
          <p:cNvPr id="141" name="Google Shape;141;p29"/>
          <p:cNvSpPr txBox="1"/>
          <p:nvPr/>
        </p:nvSpPr>
        <p:spPr>
          <a:xfrm>
            <a:off x="4840526" y="2742656"/>
            <a:ext cx="3667096" cy="253885"/>
          </a:xfrm>
          <a:prstGeom prst="rect">
            <a:avLst/>
          </a:prstGeom>
          <a:noFill/>
          <a:ln>
            <a:noFill/>
          </a:ln>
        </p:spPr>
        <p:txBody>
          <a:bodyPr spcFirstLastPara="1" wrap="square" lIns="68575" tIns="34275" rIns="68575" bIns="34275" anchor="t" anchorCtr="0">
            <a:spAutoFit/>
          </a:bodyPr>
          <a:lstStyle/>
          <a:p>
            <a:pPr lvl="0"/>
            <a:r>
              <a:rPr lang="id" sz="1200" dirty="0">
                <a:solidFill>
                  <a:schemeClr val="lt1"/>
                </a:solidFill>
                <a:latin typeface="Host Grotesk"/>
                <a:ea typeface="Host Grotesk"/>
                <a:cs typeface="Host Grotesk"/>
                <a:sym typeface="Host Grotesk"/>
              </a:rPr>
              <a:t>Lorem ipsum dolor sit amet</a:t>
            </a:r>
            <a:endParaRPr sz="1100" dirty="0"/>
          </a:p>
        </p:txBody>
      </p:sp>
      <p:grpSp>
        <p:nvGrpSpPr>
          <p:cNvPr id="142" name="Google Shape;142;p29"/>
          <p:cNvGrpSpPr/>
          <p:nvPr/>
        </p:nvGrpSpPr>
        <p:grpSpPr>
          <a:xfrm>
            <a:off x="3361371" y="2883503"/>
            <a:ext cx="215087" cy="136878"/>
            <a:chOff x="5621168" y="4432554"/>
            <a:chExt cx="318828" cy="202897"/>
          </a:xfrm>
        </p:grpSpPr>
        <p:sp>
          <p:nvSpPr>
            <p:cNvPr id="143" name="Google Shape;143;p29"/>
            <p:cNvSpPr/>
            <p:nvPr/>
          </p:nvSpPr>
          <p:spPr>
            <a:xfrm>
              <a:off x="5621168" y="4436836"/>
              <a:ext cx="149780" cy="198615"/>
            </a:xfrm>
            <a:custGeom>
              <a:avLst/>
              <a:gdLst/>
              <a:ahLst/>
              <a:cxnLst/>
              <a:rect l="l" t="t" r="r" b="b"/>
              <a:pathLst>
                <a:path w="149780" h="198615" extrusionOk="0">
                  <a:moveTo>
                    <a:pt x="149780" y="74890"/>
                  </a:moveTo>
                  <a:cubicBezTo>
                    <a:pt x="149780" y="140769"/>
                    <a:pt x="102658" y="179970"/>
                    <a:pt x="73279" y="198015"/>
                  </a:cubicBezTo>
                  <a:cubicBezTo>
                    <a:pt x="69551" y="200304"/>
                    <a:pt x="65529" y="195548"/>
                    <a:pt x="68379" y="192218"/>
                  </a:cubicBezTo>
                  <a:cubicBezTo>
                    <a:pt x="77536" y="181514"/>
                    <a:pt x="88225" y="166211"/>
                    <a:pt x="95436" y="146919"/>
                  </a:cubicBezTo>
                  <a:cubicBezTo>
                    <a:pt x="88906" y="148783"/>
                    <a:pt x="82012" y="149776"/>
                    <a:pt x="74890" y="149776"/>
                  </a:cubicBezTo>
                  <a:cubicBezTo>
                    <a:pt x="33531" y="149776"/>
                    <a:pt x="0" y="116249"/>
                    <a:pt x="0" y="74886"/>
                  </a:cubicBezTo>
                  <a:cubicBezTo>
                    <a:pt x="0" y="33523"/>
                    <a:pt x="33531" y="0"/>
                    <a:pt x="74890" y="0"/>
                  </a:cubicBezTo>
                  <a:cubicBezTo>
                    <a:pt x="116249" y="0"/>
                    <a:pt x="149780" y="33527"/>
                    <a:pt x="149780" y="7489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sp>
          <p:nvSpPr>
            <p:cNvPr id="144" name="Google Shape;144;p29"/>
            <p:cNvSpPr/>
            <p:nvPr/>
          </p:nvSpPr>
          <p:spPr>
            <a:xfrm>
              <a:off x="5790216" y="4432554"/>
              <a:ext cx="149780" cy="198615"/>
            </a:xfrm>
            <a:custGeom>
              <a:avLst/>
              <a:gdLst/>
              <a:ahLst/>
              <a:cxnLst/>
              <a:rect l="l" t="t" r="r" b="b"/>
              <a:pathLst>
                <a:path w="149780" h="198615" extrusionOk="0">
                  <a:moveTo>
                    <a:pt x="149780" y="74890"/>
                  </a:moveTo>
                  <a:cubicBezTo>
                    <a:pt x="149780" y="140769"/>
                    <a:pt x="102658" y="179970"/>
                    <a:pt x="73279" y="198015"/>
                  </a:cubicBezTo>
                  <a:cubicBezTo>
                    <a:pt x="69551" y="200304"/>
                    <a:pt x="65529" y="195548"/>
                    <a:pt x="68379" y="192218"/>
                  </a:cubicBezTo>
                  <a:cubicBezTo>
                    <a:pt x="77536" y="181514"/>
                    <a:pt x="88225" y="166211"/>
                    <a:pt x="95436" y="146919"/>
                  </a:cubicBezTo>
                  <a:cubicBezTo>
                    <a:pt x="88906" y="148783"/>
                    <a:pt x="82012" y="149776"/>
                    <a:pt x="74890" y="149776"/>
                  </a:cubicBezTo>
                  <a:cubicBezTo>
                    <a:pt x="33531" y="149776"/>
                    <a:pt x="0" y="116249"/>
                    <a:pt x="0" y="74886"/>
                  </a:cubicBezTo>
                  <a:cubicBezTo>
                    <a:pt x="0" y="33523"/>
                    <a:pt x="33531" y="0"/>
                    <a:pt x="74890" y="0"/>
                  </a:cubicBezTo>
                  <a:cubicBezTo>
                    <a:pt x="116249" y="0"/>
                    <a:pt x="149780" y="33527"/>
                    <a:pt x="149780" y="7489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pic>
        <p:nvPicPr>
          <p:cNvPr id="145" name="Google Shape;145;p29"/>
          <p:cNvPicPr preferRelativeResize="0"/>
          <p:nvPr/>
        </p:nvPicPr>
        <p:blipFill rotWithShape="1">
          <a:blip r:embed="rId3">
            <a:alphaModFix/>
          </a:blip>
          <a:srcRect l="11437" r="11436"/>
          <a:stretch/>
        </p:blipFill>
        <p:spPr>
          <a:xfrm>
            <a:off x="0" y="1819275"/>
            <a:ext cx="3800475" cy="2771775"/>
          </a:xfrm>
          <a:custGeom>
            <a:avLst/>
            <a:gdLst/>
            <a:ahLst/>
            <a:cxnLst/>
            <a:rect l="l" t="t" r="r" b="b"/>
            <a:pathLst>
              <a:path w="3159760" h="4814888" extrusionOk="0">
                <a:moveTo>
                  <a:pt x="0" y="0"/>
                </a:moveTo>
                <a:lnTo>
                  <a:pt x="3159760" y="0"/>
                </a:lnTo>
                <a:lnTo>
                  <a:pt x="3159760" y="4814888"/>
                </a:lnTo>
                <a:lnTo>
                  <a:pt x="0" y="4814888"/>
                </a:lnTo>
                <a:close/>
              </a:path>
            </a:pathLst>
          </a:custGeom>
          <a:noFill/>
          <a:ln>
            <a:noFill/>
          </a:ln>
        </p:spPr>
      </p:pic>
      <p:pic>
        <p:nvPicPr>
          <p:cNvPr id="2" name="รูปภาพ 1"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B0A637E5-A08A-AC47-41DE-5B57A55DA2B4}"/>
              </a:ext>
            </a:extLst>
          </p:cNvPr>
          <p:cNvPicPr>
            <a:picLocks noChangeAspect="1"/>
          </p:cNvPicPr>
          <p:nvPr/>
        </p:nvPicPr>
        <p:blipFill>
          <a:blip r:embed="rId4"/>
          <a:stretch>
            <a:fillRect/>
          </a:stretch>
        </p:blipFill>
        <p:spPr>
          <a:xfrm>
            <a:off x="254384" y="266156"/>
            <a:ext cx="903955" cy="7426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1000">
              <a:schemeClr val="accent1"/>
            </a:gs>
            <a:gs pos="98000">
              <a:schemeClr val="accent2"/>
            </a:gs>
            <a:gs pos="100000">
              <a:schemeClr val="accent2"/>
            </a:gs>
          </a:gsLst>
          <a:lin ang="18900000" scaled="0"/>
        </a:gradFill>
        <a:effectLst/>
      </p:bgPr>
    </p:bg>
    <p:spTree>
      <p:nvGrpSpPr>
        <p:cNvPr id="1" name="Shape 149"/>
        <p:cNvGrpSpPr/>
        <p:nvPr/>
      </p:nvGrpSpPr>
      <p:grpSpPr>
        <a:xfrm>
          <a:off x="0" y="0"/>
          <a:ext cx="0" cy="0"/>
          <a:chOff x="0" y="0"/>
          <a:chExt cx="0" cy="0"/>
        </a:xfrm>
      </p:grpSpPr>
      <p:sp>
        <p:nvSpPr>
          <p:cNvPr id="150" name="Google Shape;150;p30"/>
          <p:cNvSpPr/>
          <p:nvPr/>
        </p:nvSpPr>
        <p:spPr>
          <a:xfrm>
            <a:off x="8003073" y="328063"/>
            <a:ext cx="922860" cy="922860"/>
          </a:xfrm>
          <a:prstGeom prst="ellipse">
            <a:avLst/>
          </a:prstGeom>
          <a:gradFill>
            <a:gsLst>
              <a:gs pos="0">
                <a:schemeClr val="accent2"/>
              </a:gs>
              <a:gs pos="6000">
                <a:schemeClr val="accent2"/>
              </a:gs>
              <a:gs pos="32000">
                <a:schemeClr val="accent1"/>
              </a:gs>
              <a:gs pos="73000">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51" name="Google Shape;151;p30"/>
          <p:cNvSpPr txBox="1"/>
          <p:nvPr/>
        </p:nvSpPr>
        <p:spPr>
          <a:xfrm>
            <a:off x="8722512" y="114571"/>
            <a:ext cx="203421" cy="19620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fld id="{00000000-1234-1234-1234-123412341234}" type="slidenum">
              <a:rPr lang="id" sz="800" b="1">
                <a:solidFill>
                  <a:srgbClr val="262626"/>
                </a:solidFill>
                <a:latin typeface="Space Grotesk"/>
                <a:ea typeface="Space Grotesk"/>
                <a:cs typeface="Space Grotesk"/>
                <a:sym typeface="Space Grotesk"/>
              </a:rPr>
              <a:t>6</a:t>
            </a:fld>
            <a:endParaRPr sz="800" b="1">
              <a:solidFill>
                <a:srgbClr val="262626"/>
              </a:solidFill>
              <a:latin typeface="Space Grotesk"/>
              <a:ea typeface="Space Grotesk"/>
              <a:cs typeface="Space Grotesk"/>
              <a:sym typeface="Space Grotesk"/>
            </a:endParaRPr>
          </a:p>
        </p:txBody>
      </p:sp>
      <p:grpSp>
        <p:nvGrpSpPr>
          <p:cNvPr id="152" name="Google Shape;152;p30"/>
          <p:cNvGrpSpPr/>
          <p:nvPr/>
        </p:nvGrpSpPr>
        <p:grpSpPr>
          <a:xfrm>
            <a:off x="454706" y="2029820"/>
            <a:ext cx="8239313" cy="2596565"/>
            <a:chOff x="606275" y="2421574"/>
            <a:chExt cx="10985750" cy="3462086"/>
          </a:xfrm>
        </p:grpSpPr>
        <p:grpSp>
          <p:nvGrpSpPr>
            <p:cNvPr id="153" name="Google Shape;153;p30"/>
            <p:cNvGrpSpPr/>
            <p:nvPr/>
          </p:nvGrpSpPr>
          <p:grpSpPr>
            <a:xfrm>
              <a:off x="606275" y="2421577"/>
              <a:ext cx="2575028" cy="3462083"/>
              <a:chOff x="717398" y="2824417"/>
              <a:chExt cx="2575028" cy="3462083"/>
            </a:xfrm>
          </p:grpSpPr>
          <p:grpSp>
            <p:nvGrpSpPr>
              <p:cNvPr id="154" name="Google Shape;154;p30"/>
              <p:cNvGrpSpPr/>
              <p:nvPr/>
            </p:nvGrpSpPr>
            <p:grpSpPr>
              <a:xfrm>
                <a:off x="717398" y="2824417"/>
                <a:ext cx="2575028" cy="3462083"/>
                <a:chOff x="717398" y="2824417"/>
                <a:chExt cx="2575028" cy="3462083"/>
              </a:xfrm>
            </p:grpSpPr>
            <p:sp>
              <p:nvSpPr>
                <p:cNvPr id="155" name="Google Shape;155;p30"/>
                <p:cNvSpPr/>
                <p:nvPr/>
              </p:nvSpPr>
              <p:spPr>
                <a:xfrm>
                  <a:off x="717398" y="2824417"/>
                  <a:ext cx="2575028" cy="3462083"/>
                </a:xfrm>
                <a:prstGeom prst="roundRect">
                  <a:avLst>
                    <a:gd name="adj" fmla="val 0"/>
                  </a:avLst>
                </a:prstGeom>
                <a:gradFill>
                  <a:gsLst>
                    <a:gs pos="0">
                      <a:schemeClr val="accent2"/>
                    </a:gs>
                    <a:gs pos="6000">
                      <a:schemeClr val="accent2"/>
                    </a:gs>
                    <a:gs pos="51000">
                      <a:schemeClr val="accent1"/>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56" name="Google Shape;156;p30"/>
                <p:cNvSpPr/>
                <p:nvPr/>
              </p:nvSpPr>
              <p:spPr>
                <a:xfrm rot="-2700000">
                  <a:off x="2986499" y="2967334"/>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157" name="Google Shape;157;p30"/>
              <p:cNvGrpSpPr/>
              <p:nvPr/>
            </p:nvGrpSpPr>
            <p:grpSpPr>
              <a:xfrm>
                <a:off x="882138" y="2951334"/>
                <a:ext cx="2278207" cy="3165832"/>
                <a:chOff x="1220428" y="982143"/>
                <a:chExt cx="2278207" cy="3165832"/>
              </a:xfrm>
            </p:grpSpPr>
            <p:sp>
              <p:nvSpPr>
                <p:cNvPr id="158" name="Google Shape;158;p30"/>
                <p:cNvSpPr txBox="1"/>
                <p:nvPr/>
              </p:nvSpPr>
              <p:spPr>
                <a:xfrm>
                  <a:off x="1220428" y="3257219"/>
                  <a:ext cx="2278207"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Space Grotesk"/>
                      <a:ea typeface="Space Grotesk"/>
                      <a:cs typeface="Space Grotesk"/>
                      <a:sym typeface="Space Grotesk"/>
                    </a:rPr>
                    <a:t>YOUR TEXT IN HERE</a:t>
                  </a:r>
                  <a:endParaRPr sz="1200">
                    <a:solidFill>
                      <a:schemeClr val="lt1"/>
                    </a:solidFill>
                    <a:latin typeface="Space Grotesk"/>
                    <a:ea typeface="Space Grotesk"/>
                    <a:cs typeface="Space Grotesk"/>
                    <a:sym typeface="Space Grotesk"/>
                  </a:endParaRPr>
                </a:p>
              </p:txBody>
            </p:sp>
            <p:sp>
              <p:nvSpPr>
                <p:cNvPr id="159" name="Google Shape;159;p30"/>
                <p:cNvSpPr txBox="1"/>
                <p:nvPr/>
              </p:nvSpPr>
              <p:spPr>
                <a:xfrm>
                  <a:off x="1220428" y="3595773"/>
                  <a:ext cx="2237567" cy="55220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a:t>
                  </a:r>
                  <a:endParaRPr sz="1100"/>
                </a:p>
              </p:txBody>
            </p:sp>
            <p:sp>
              <p:nvSpPr>
                <p:cNvPr id="160" name="Google Shape;160;p30"/>
                <p:cNvSpPr txBox="1"/>
                <p:nvPr/>
              </p:nvSpPr>
              <p:spPr>
                <a:xfrm>
                  <a:off x="1220429" y="2440475"/>
                  <a:ext cx="1728982"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85%</a:t>
                  </a:r>
                  <a:endParaRPr sz="1100"/>
                </a:p>
              </p:txBody>
            </p:sp>
            <p:sp>
              <p:nvSpPr>
                <p:cNvPr id="161" name="Google Shape;161;p30"/>
                <p:cNvSpPr txBox="1"/>
                <p:nvPr/>
              </p:nvSpPr>
              <p:spPr>
                <a:xfrm>
                  <a:off x="1220429" y="982143"/>
                  <a:ext cx="40818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chemeClr val="lt1"/>
                      </a:solidFill>
                      <a:latin typeface="Space Grotesk"/>
                      <a:ea typeface="Space Grotesk"/>
                      <a:cs typeface="Space Grotesk"/>
                      <a:sym typeface="Space Grotesk"/>
                    </a:rPr>
                    <a:t>01</a:t>
                  </a:r>
                  <a:endParaRPr sz="900">
                    <a:solidFill>
                      <a:schemeClr val="lt1"/>
                    </a:solidFill>
                    <a:latin typeface="Space Grotesk"/>
                    <a:ea typeface="Space Grotesk"/>
                    <a:cs typeface="Space Grotesk"/>
                    <a:sym typeface="Space Grotesk"/>
                  </a:endParaRPr>
                </a:p>
              </p:txBody>
            </p:sp>
          </p:grpSp>
        </p:grpSp>
        <p:grpSp>
          <p:nvGrpSpPr>
            <p:cNvPr id="162" name="Google Shape;162;p30"/>
            <p:cNvGrpSpPr/>
            <p:nvPr/>
          </p:nvGrpSpPr>
          <p:grpSpPr>
            <a:xfrm>
              <a:off x="3409849" y="2421576"/>
              <a:ext cx="2575028" cy="3462083"/>
              <a:chOff x="717398" y="2824417"/>
              <a:chExt cx="2575028" cy="3462083"/>
            </a:xfrm>
          </p:grpSpPr>
          <p:grpSp>
            <p:nvGrpSpPr>
              <p:cNvPr id="163" name="Google Shape;163;p30"/>
              <p:cNvGrpSpPr/>
              <p:nvPr/>
            </p:nvGrpSpPr>
            <p:grpSpPr>
              <a:xfrm>
                <a:off x="717398" y="2824417"/>
                <a:ext cx="2575028" cy="3462083"/>
                <a:chOff x="717398" y="2824417"/>
                <a:chExt cx="2575028" cy="3462083"/>
              </a:xfrm>
            </p:grpSpPr>
            <p:sp>
              <p:nvSpPr>
                <p:cNvPr id="164" name="Google Shape;164;p30"/>
                <p:cNvSpPr/>
                <p:nvPr/>
              </p:nvSpPr>
              <p:spPr>
                <a:xfrm>
                  <a:off x="717398" y="2824417"/>
                  <a:ext cx="2575028" cy="3462083"/>
                </a:xfrm>
                <a:prstGeom prst="roundRect">
                  <a:avLst>
                    <a:gd name="adj" fmla="val 0"/>
                  </a:avLst>
                </a:prstGeom>
                <a:gradFill>
                  <a:gsLst>
                    <a:gs pos="0">
                      <a:schemeClr val="accent2"/>
                    </a:gs>
                    <a:gs pos="6000">
                      <a:schemeClr val="accent2"/>
                    </a:gs>
                    <a:gs pos="51000">
                      <a:schemeClr val="accent1"/>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65" name="Google Shape;165;p30"/>
                <p:cNvSpPr/>
                <p:nvPr/>
              </p:nvSpPr>
              <p:spPr>
                <a:xfrm rot="-2700000">
                  <a:off x="2986499" y="2967334"/>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166" name="Google Shape;166;p30"/>
              <p:cNvGrpSpPr/>
              <p:nvPr/>
            </p:nvGrpSpPr>
            <p:grpSpPr>
              <a:xfrm>
                <a:off x="882138" y="2951334"/>
                <a:ext cx="2278207" cy="3165832"/>
                <a:chOff x="1220428" y="982143"/>
                <a:chExt cx="2278207" cy="3165832"/>
              </a:xfrm>
            </p:grpSpPr>
            <p:sp>
              <p:nvSpPr>
                <p:cNvPr id="167" name="Google Shape;167;p30"/>
                <p:cNvSpPr txBox="1"/>
                <p:nvPr/>
              </p:nvSpPr>
              <p:spPr>
                <a:xfrm>
                  <a:off x="1220428" y="3257219"/>
                  <a:ext cx="2278207"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dirty="0">
                      <a:solidFill>
                        <a:schemeClr val="lt1"/>
                      </a:solidFill>
                      <a:latin typeface="Space Grotesk"/>
                      <a:ea typeface="Space Grotesk"/>
                      <a:cs typeface="Space Grotesk"/>
                      <a:sym typeface="Space Grotesk"/>
                    </a:rPr>
                    <a:t>YOUR TEXT IN HERE</a:t>
                  </a:r>
                  <a:endParaRPr sz="1200" dirty="0">
                    <a:solidFill>
                      <a:schemeClr val="lt1"/>
                    </a:solidFill>
                    <a:latin typeface="Space Grotesk"/>
                    <a:ea typeface="Space Grotesk"/>
                    <a:cs typeface="Space Grotesk"/>
                    <a:sym typeface="Space Grotesk"/>
                  </a:endParaRPr>
                </a:p>
              </p:txBody>
            </p:sp>
            <p:sp>
              <p:nvSpPr>
                <p:cNvPr id="168" name="Google Shape;168;p30"/>
                <p:cNvSpPr txBox="1"/>
                <p:nvPr/>
              </p:nvSpPr>
              <p:spPr>
                <a:xfrm>
                  <a:off x="1220428" y="3595773"/>
                  <a:ext cx="2237567" cy="55220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a:t>
                  </a:r>
                  <a:endParaRPr sz="1100"/>
                </a:p>
              </p:txBody>
            </p:sp>
            <p:sp>
              <p:nvSpPr>
                <p:cNvPr id="169" name="Google Shape;169;p30"/>
                <p:cNvSpPr txBox="1"/>
                <p:nvPr/>
              </p:nvSpPr>
              <p:spPr>
                <a:xfrm>
                  <a:off x="1220429" y="2440475"/>
                  <a:ext cx="1728982"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55%</a:t>
                  </a:r>
                  <a:endParaRPr sz="1100"/>
                </a:p>
              </p:txBody>
            </p:sp>
            <p:sp>
              <p:nvSpPr>
                <p:cNvPr id="170" name="Google Shape;170;p30"/>
                <p:cNvSpPr txBox="1"/>
                <p:nvPr/>
              </p:nvSpPr>
              <p:spPr>
                <a:xfrm>
                  <a:off x="1220429" y="982143"/>
                  <a:ext cx="40818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chemeClr val="lt1"/>
                      </a:solidFill>
                      <a:latin typeface="Space Grotesk"/>
                      <a:ea typeface="Space Grotesk"/>
                      <a:cs typeface="Space Grotesk"/>
                      <a:sym typeface="Space Grotesk"/>
                    </a:rPr>
                    <a:t>02</a:t>
                  </a:r>
                  <a:endParaRPr sz="900">
                    <a:solidFill>
                      <a:schemeClr val="lt1"/>
                    </a:solidFill>
                    <a:latin typeface="Space Grotesk"/>
                    <a:ea typeface="Space Grotesk"/>
                    <a:cs typeface="Space Grotesk"/>
                    <a:sym typeface="Space Grotesk"/>
                  </a:endParaRPr>
                </a:p>
              </p:txBody>
            </p:sp>
          </p:grpSp>
        </p:grpSp>
        <p:grpSp>
          <p:nvGrpSpPr>
            <p:cNvPr id="171" name="Google Shape;171;p30"/>
            <p:cNvGrpSpPr/>
            <p:nvPr/>
          </p:nvGrpSpPr>
          <p:grpSpPr>
            <a:xfrm>
              <a:off x="6213423" y="2421575"/>
              <a:ext cx="2575028" cy="3462083"/>
              <a:chOff x="717398" y="2824417"/>
              <a:chExt cx="2575028" cy="3462083"/>
            </a:xfrm>
          </p:grpSpPr>
          <p:grpSp>
            <p:nvGrpSpPr>
              <p:cNvPr id="172" name="Google Shape;172;p30"/>
              <p:cNvGrpSpPr/>
              <p:nvPr/>
            </p:nvGrpSpPr>
            <p:grpSpPr>
              <a:xfrm>
                <a:off x="717398" y="2824417"/>
                <a:ext cx="2575028" cy="3462083"/>
                <a:chOff x="717398" y="2824417"/>
                <a:chExt cx="2575028" cy="3462083"/>
              </a:xfrm>
            </p:grpSpPr>
            <p:sp>
              <p:nvSpPr>
                <p:cNvPr id="173" name="Google Shape;173;p30"/>
                <p:cNvSpPr/>
                <p:nvPr/>
              </p:nvSpPr>
              <p:spPr>
                <a:xfrm>
                  <a:off x="717398" y="2824417"/>
                  <a:ext cx="2575028" cy="3462083"/>
                </a:xfrm>
                <a:prstGeom prst="roundRect">
                  <a:avLst>
                    <a:gd name="adj" fmla="val 0"/>
                  </a:avLst>
                </a:prstGeom>
                <a:gradFill>
                  <a:gsLst>
                    <a:gs pos="0">
                      <a:schemeClr val="accent2"/>
                    </a:gs>
                    <a:gs pos="6000">
                      <a:schemeClr val="accent2"/>
                    </a:gs>
                    <a:gs pos="51000">
                      <a:schemeClr val="accent1"/>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74" name="Google Shape;174;p30"/>
                <p:cNvSpPr/>
                <p:nvPr/>
              </p:nvSpPr>
              <p:spPr>
                <a:xfrm rot="-2700000">
                  <a:off x="2986499" y="2967334"/>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175" name="Google Shape;175;p30"/>
              <p:cNvGrpSpPr/>
              <p:nvPr/>
            </p:nvGrpSpPr>
            <p:grpSpPr>
              <a:xfrm>
                <a:off x="882138" y="2951334"/>
                <a:ext cx="2278207" cy="3165832"/>
                <a:chOff x="1220428" y="982143"/>
                <a:chExt cx="2278207" cy="3165832"/>
              </a:xfrm>
            </p:grpSpPr>
            <p:sp>
              <p:nvSpPr>
                <p:cNvPr id="176" name="Google Shape;176;p30"/>
                <p:cNvSpPr txBox="1"/>
                <p:nvPr/>
              </p:nvSpPr>
              <p:spPr>
                <a:xfrm>
                  <a:off x="1220428" y="3257219"/>
                  <a:ext cx="2278207"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Space Grotesk"/>
                      <a:ea typeface="Space Grotesk"/>
                      <a:cs typeface="Space Grotesk"/>
                      <a:sym typeface="Space Grotesk"/>
                    </a:rPr>
                    <a:t>YOUR TEXT IN HERE</a:t>
                  </a:r>
                  <a:endParaRPr sz="1200">
                    <a:solidFill>
                      <a:schemeClr val="lt1"/>
                    </a:solidFill>
                    <a:latin typeface="Space Grotesk"/>
                    <a:ea typeface="Space Grotesk"/>
                    <a:cs typeface="Space Grotesk"/>
                    <a:sym typeface="Space Grotesk"/>
                  </a:endParaRPr>
                </a:p>
              </p:txBody>
            </p:sp>
            <p:sp>
              <p:nvSpPr>
                <p:cNvPr id="177" name="Google Shape;177;p30"/>
                <p:cNvSpPr txBox="1"/>
                <p:nvPr/>
              </p:nvSpPr>
              <p:spPr>
                <a:xfrm>
                  <a:off x="1220428" y="3595773"/>
                  <a:ext cx="2237567" cy="55220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a:t>
                  </a:r>
                  <a:endParaRPr sz="1100"/>
                </a:p>
              </p:txBody>
            </p:sp>
            <p:sp>
              <p:nvSpPr>
                <p:cNvPr id="178" name="Google Shape;178;p30"/>
                <p:cNvSpPr txBox="1"/>
                <p:nvPr/>
              </p:nvSpPr>
              <p:spPr>
                <a:xfrm>
                  <a:off x="1220429" y="2440475"/>
                  <a:ext cx="1728982"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60%</a:t>
                  </a:r>
                  <a:endParaRPr sz="1100"/>
                </a:p>
              </p:txBody>
            </p:sp>
            <p:sp>
              <p:nvSpPr>
                <p:cNvPr id="179" name="Google Shape;179;p30"/>
                <p:cNvSpPr txBox="1"/>
                <p:nvPr/>
              </p:nvSpPr>
              <p:spPr>
                <a:xfrm>
                  <a:off x="1220429" y="982143"/>
                  <a:ext cx="40818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chemeClr val="lt1"/>
                      </a:solidFill>
                      <a:latin typeface="Space Grotesk"/>
                      <a:ea typeface="Space Grotesk"/>
                      <a:cs typeface="Space Grotesk"/>
                      <a:sym typeface="Space Grotesk"/>
                    </a:rPr>
                    <a:t>03</a:t>
                  </a:r>
                  <a:endParaRPr sz="900">
                    <a:solidFill>
                      <a:schemeClr val="lt1"/>
                    </a:solidFill>
                    <a:latin typeface="Space Grotesk"/>
                    <a:ea typeface="Space Grotesk"/>
                    <a:cs typeface="Space Grotesk"/>
                    <a:sym typeface="Space Grotesk"/>
                  </a:endParaRPr>
                </a:p>
              </p:txBody>
            </p:sp>
          </p:grpSp>
        </p:grpSp>
        <p:grpSp>
          <p:nvGrpSpPr>
            <p:cNvPr id="180" name="Google Shape;180;p30"/>
            <p:cNvGrpSpPr/>
            <p:nvPr/>
          </p:nvGrpSpPr>
          <p:grpSpPr>
            <a:xfrm>
              <a:off x="9016997" y="2421574"/>
              <a:ext cx="2575028" cy="3462083"/>
              <a:chOff x="717398" y="2824417"/>
              <a:chExt cx="2575028" cy="3462083"/>
            </a:xfrm>
          </p:grpSpPr>
          <p:grpSp>
            <p:nvGrpSpPr>
              <p:cNvPr id="181" name="Google Shape;181;p30"/>
              <p:cNvGrpSpPr/>
              <p:nvPr/>
            </p:nvGrpSpPr>
            <p:grpSpPr>
              <a:xfrm>
                <a:off x="717398" y="2824417"/>
                <a:ext cx="2575028" cy="3462083"/>
                <a:chOff x="717398" y="2824417"/>
                <a:chExt cx="2575028" cy="3462083"/>
              </a:xfrm>
            </p:grpSpPr>
            <p:sp>
              <p:nvSpPr>
                <p:cNvPr id="182" name="Google Shape;182;p30"/>
                <p:cNvSpPr/>
                <p:nvPr/>
              </p:nvSpPr>
              <p:spPr>
                <a:xfrm>
                  <a:off x="717398" y="2824417"/>
                  <a:ext cx="2575028" cy="3462083"/>
                </a:xfrm>
                <a:prstGeom prst="roundRect">
                  <a:avLst>
                    <a:gd name="adj" fmla="val 0"/>
                  </a:avLst>
                </a:prstGeom>
                <a:gradFill>
                  <a:gsLst>
                    <a:gs pos="0">
                      <a:schemeClr val="accent2"/>
                    </a:gs>
                    <a:gs pos="6000">
                      <a:schemeClr val="accent2"/>
                    </a:gs>
                    <a:gs pos="51000">
                      <a:schemeClr val="accent1"/>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83" name="Google Shape;183;p30"/>
                <p:cNvSpPr/>
                <p:nvPr/>
              </p:nvSpPr>
              <p:spPr>
                <a:xfrm rot="-2700000">
                  <a:off x="2986499" y="2967334"/>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184" name="Google Shape;184;p30"/>
              <p:cNvGrpSpPr/>
              <p:nvPr/>
            </p:nvGrpSpPr>
            <p:grpSpPr>
              <a:xfrm>
                <a:off x="882138" y="2951334"/>
                <a:ext cx="2278207" cy="3165832"/>
                <a:chOff x="1220428" y="982143"/>
                <a:chExt cx="2278207" cy="3165832"/>
              </a:xfrm>
            </p:grpSpPr>
            <p:sp>
              <p:nvSpPr>
                <p:cNvPr id="185" name="Google Shape;185;p30"/>
                <p:cNvSpPr txBox="1"/>
                <p:nvPr/>
              </p:nvSpPr>
              <p:spPr>
                <a:xfrm>
                  <a:off x="1220428" y="3257219"/>
                  <a:ext cx="2278207"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Space Grotesk"/>
                      <a:ea typeface="Space Grotesk"/>
                      <a:cs typeface="Space Grotesk"/>
                      <a:sym typeface="Space Grotesk"/>
                    </a:rPr>
                    <a:t>YOUR TEXT IN HERE</a:t>
                  </a:r>
                  <a:endParaRPr sz="1200">
                    <a:solidFill>
                      <a:schemeClr val="lt1"/>
                    </a:solidFill>
                    <a:latin typeface="Space Grotesk"/>
                    <a:ea typeface="Space Grotesk"/>
                    <a:cs typeface="Space Grotesk"/>
                    <a:sym typeface="Space Grotesk"/>
                  </a:endParaRPr>
                </a:p>
              </p:txBody>
            </p:sp>
            <p:sp>
              <p:nvSpPr>
                <p:cNvPr id="186" name="Google Shape;186;p30"/>
                <p:cNvSpPr txBox="1"/>
                <p:nvPr/>
              </p:nvSpPr>
              <p:spPr>
                <a:xfrm>
                  <a:off x="1220428" y="3595773"/>
                  <a:ext cx="2237567" cy="55220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a:t>
                  </a:r>
                  <a:endParaRPr sz="1100"/>
                </a:p>
              </p:txBody>
            </p:sp>
            <p:sp>
              <p:nvSpPr>
                <p:cNvPr id="187" name="Google Shape;187;p30"/>
                <p:cNvSpPr txBox="1"/>
                <p:nvPr/>
              </p:nvSpPr>
              <p:spPr>
                <a:xfrm>
                  <a:off x="1220429" y="2440475"/>
                  <a:ext cx="1728982"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45%</a:t>
                  </a:r>
                  <a:endParaRPr sz="1100"/>
                </a:p>
              </p:txBody>
            </p:sp>
            <p:sp>
              <p:nvSpPr>
                <p:cNvPr id="188" name="Google Shape;188;p30"/>
                <p:cNvSpPr txBox="1"/>
                <p:nvPr/>
              </p:nvSpPr>
              <p:spPr>
                <a:xfrm>
                  <a:off x="1220429" y="982143"/>
                  <a:ext cx="40818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chemeClr val="lt1"/>
                      </a:solidFill>
                      <a:latin typeface="Space Grotesk"/>
                      <a:ea typeface="Space Grotesk"/>
                      <a:cs typeface="Space Grotesk"/>
                      <a:sym typeface="Space Grotesk"/>
                    </a:rPr>
                    <a:t>04</a:t>
                  </a:r>
                  <a:endParaRPr sz="900">
                    <a:solidFill>
                      <a:schemeClr val="lt1"/>
                    </a:solidFill>
                    <a:latin typeface="Space Grotesk"/>
                    <a:ea typeface="Space Grotesk"/>
                    <a:cs typeface="Space Grotesk"/>
                    <a:sym typeface="Space Grotesk"/>
                  </a:endParaRPr>
                </a:p>
              </p:txBody>
            </p:sp>
          </p:grpSp>
        </p:grpSp>
      </p:grpSp>
      <p:sp>
        <p:nvSpPr>
          <p:cNvPr id="189" name="Google Shape;189;p30"/>
          <p:cNvSpPr txBox="1"/>
          <p:nvPr/>
        </p:nvSpPr>
        <p:spPr>
          <a:xfrm>
            <a:off x="1773141" y="328064"/>
            <a:ext cx="7051081" cy="992549"/>
          </a:xfrm>
          <a:prstGeom prst="rect">
            <a:avLst/>
          </a:prstGeom>
          <a:noFill/>
          <a:ln>
            <a:noFill/>
          </a:ln>
        </p:spPr>
        <p:txBody>
          <a:bodyPr spcFirstLastPara="1" wrap="square" lIns="68575" tIns="34275" rIns="68575" bIns="34275" anchor="t" anchorCtr="0">
            <a:spAutoFit/>
          </a:bodyPr>
          <a:lstStyle/>
          <a:p>
            <a:pPr lvl="0"/>
            <a:r>
              <a:rPr lang="en-US" sz="6000" dirty="0">
                <a:solidFill>
                  <a:schemeClr val="lt1"/>
                </a:solidFill>
                <a:latin typeface="Space Grotesk"/>
                <a:ea typeface="Space Grotesk"/>
                <a:cs typeface="Space Grotesk"/>
                <a:sym typeface="Space Grotesk"/>
              </a:rPr>
              <a:t>YOUR TEXT IN HERE</a:t>
            </a:r>
          </a:p>
        </p:txBody>
      </p:sp>
      <p:pic>
        <p:nvPicPr>
          <p:cNvPr id="4" name="รูปภาพ 3"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DE47B7DA-2AB3-BE4D-302F-C9A03ED06F4E}"/>
              </a:ext>
            </a:extLst>
          </p:cNvPr>
          <p:cNvPicPr>
            <a:picLocks noChangeAspect="1"/>
          </p:cNvPicPr>
          <p:nvPr/>
        </p:nvPicPr>
        <p:blipFill>
          <a:blip r:embed="rId3"/>
          <a:stretch>
            <a:fillRect/>
          </a:stretch>
        </p:blipFill>
        <p:spPr>
          <a:xfrm>
            <a:off x="254384" y="266156"/>
            <a:ext cx="903955" cy="7426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31"/>
          <p:cNvGrpSpPr/>
          <p:nvPr/>
        </p:nvGrpSpPr>
        <p:grpSpPr>
          <a:xfrm>
            <a:off x="1552018" y="483976"/>
            <a:ext cx="7453444" cy="1350835"/>
            <a:chOff x="295695" y="694124"/>
            <a:chExt cx="9937926" cy="1801114"/>
          </a:xfrm>
        </p:grpSpPr>
        <p:sp>
          <p:nvSpPr>
            <p:cNvPr id="195" name="Google Shape;195;p31"/>
            <p:cNvSpPr/>
            <p:nvPr/>
          </p:nvSpPr>
          <p:spPr>
            <a:xfrm rot="10800000">
              <a:off x="8943193" y="694124"/>
              <a:ext cx="1290428" cy="1290428"/>
            </a:xfrm>
            <a:prstGeom prst="ellipse">
              <a:avLst/>
            </a:prstGeom>
            <a:gradFill>
              <a:gsLst>
                <a:gs pos="0">
                  <a:schemeClr val="accent2"/>
                </a:gs>
                <a:gs pos="6000">
                  <a:schemeClr val="accent2"/>
                </a:gs>
                <a:gs pos="29000">
                  <a:schemeClr val="accent1"/>
                </a:gs>
                <a:gs pos="52999">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196" name="Google Shape;196;p31"/>
            <p:cNvSpPr txBox="1"/>
            <p:nvPr/>
          </p:nvSpPr>
          <p:spPr>
            <a:xfrm>
              <a:off x="295695" y="946136"/>
              <a:ext cx="9498505" cy="1549102"/>
            </a:xfrm>
            <a:prstGeom prst="rect">
              <a:avLst/>
            </a:prstGeom>
            <a:noFill/>
            <a:ln>
              <a:noFill/>
            </a:ln>
          </p:spPr>
          <p:txBody>
            <a:bodyPr spcFirstLastPara="1" wrap="square" lIns="68575" tIns="34275" rIns="68575" bIns="34275" anchor="t" anchorCtr="0">
              <a:spAutoFit/>
            </a:bodyPr>
            <a:lstStyle/>
            <a:p>
              <a:r>
                <a:rPr lang="id" sz="6000" dirty="0">
                  <a:solidFill>
                    <a:schemeClr val="accent2"/>
                  </a:solidFill>
                  <a:latin typeface="Space Grotesk"/>
                  <a:ea typeface="Space Grotesk"/>
                  <a:cs typeface="Space Grotesk"/>
                  <a:sym typeface="Space Grotesk"/>
                </a:rPr>
                <a:t>YOUR TEXT</a:t>
              </a:r>
              <a:r>
                <a:rPr lang="id" sz="6000" dirty="0">
                  <a:solidFill>
                    <a:schemeClr val="lt1"/>
                  </a:solidFill>
                  <a:latin typeface="Space Grotesk"/>
                  <a:ea typeface="Space Grotesk"/>
                  <a:cs typeface="Space Grotesk"/>
                  <a:sym typeface="Space Grotesk"/>
                </a:rPr>
                <a:t> </a:t>
              </a:r>
              <a:r>
                <a:rPr lang="en-US" sz="6000" dirty="0">
                  <a:solidFill>
                    <a:schemeClr val="lt1"/>
                  </a:solidFill>
                  <a:latin typeface="Space Grotesk"/>
                  <a:ea typeface="Space Grotesk"/>
                  <a:cs typeface="Space Grotesk"/>
                  <a:sym typeface="Space Grotesk"/>
                </a:rPr>
                <a:t>IN HERE</a:t>
              </a:r>
            </a:p>
            <a:p>
              <a:pPr marL="0" marR="0" lvl="0" indent="0" algn="l" rtl="0">
                <a:spcBef>
                  <a:spcPts val="0"/>
                </a:spcBef>
                <a:spcAft>
                  <a:spcPts val="0"/>
                </a:spcAft>
                <a:buNone/>
              </a:pPr>
              <a:endParaRPr sz="1100" dirty="0"/>
            </a:p>
          </p:txBody>
        </p:sp>
      </p:grpSp>
      <p:grpSp>
        <p:nvGrpSpPr>
          <p:cNvPr id="197" name="Google Shape;197;p31"/>
          <p:cNvGrpSpPr/>
          <p:nvPr/>
        </p:nvGrpSpPr>
        <p:grpSpPr>
          <a:xfrm>
            <a:off x="550154" y="2142791"/>
            <a:ext cx="3965018" cy="1929047"/>
            <a:chOff x="717398" y="2824418"/>
            <a:chExt cx="5286691" cy="2572062"/>
          </a:xfrm>
        </p:grpSpPr>
        <p:grpSp>
          <p:nvGrpSpPr>
            <p:cNvPr id="198" name="Google Shape;198;p31"/>
            <p:cNvGrpSpPr/>
            <p:nvPr/>
          </p:nvGrpSpPr>
          <p:grpSpPr>
            <a:xfrm>
              <a:off x="717398" y="2824418"/>
              <a:ext cx="5286691" cy="2572062"/>
              <a:chOff x="717398" y="2824418"/>
              <a:chExt cx="5286691" cy="2572062"/>
            </a:xfrm>
          </p:grpSpPr>
          <p:sp>
            <p:nvSpPr>
              <p:cNvPr id="199" name="Google Shape;199;p31"/>
              <p:cNvSpPr/>
              <p:nvPr/>
            </p:nvSpPr>
            <p:spPr>
              <a:xfrm>
                <a:off x="717398" y="2824418"/>
                <a:ext cx="5286691" cy="2572062"/>
              </a:xfrm>
              <a:prstGeom prst="roundRect">
                <a:avLst>
                  <a:gd name="adj"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00" name="Google Shape;200;p31"/>
              <p:cNvSpPr/>
              <p:nvPr/>
            </p:nvSpPr>
            <p:spPr>
              <a:xfrm rot="-2700000">
                <a:off x="5759332" y="2878429"/>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201" name="Google Shape;201;p31"/>
            <p:cNvGrpSpPr/>
            <p:nvPr/>
          </p:nvGrpSpPr>
          <p:grpSpPr>
            <a:xfrm>
              <a:off x="789005" y="2900356"/>
              <a:ext cx="4965152" cy="2265407"/>
              <a:chOff x="1127295" y="931165"/>
              <a:chExt cx="4965152" cy="2265407"/>
            </a:xfrm>
          </p:grpSpPr>
          <p:sp>
            <p:nvSpPr>
              <p:cNvPr id="202" name="Google Shape;202;p31"/>
              <p:cNvSpPr txBox="1"/>
              <p:nvPr/>
            </p:nvSpPr>
            <p:spPr>
              <a:xfrm>
                <a:off x="1127295" y="2400328"/>
                <a:ext cx="4965152" cy="796244"/>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quis tellus amet tellus tempor ornare. Sed vel faucibus leo. </a:t>
                </a:r>
                <a:r>
                  <a:rPr lang="id" sz="900" b="0" i="0">
                    <a:solidFill>
                      <a:schemeClr val="lt1"/>
                    </a:solidFill>
                    <a:latin typeface="Host Grotesk"/>
                    <a:ea typeface="Host Grotesk"/>
                    <a:cs typeface="Host Grotesk"/>
                    <a:sym typeface="Host Grotesk"/>
                  </a:rPr>
                  <a:t>Duis semper tortor id tristique molestie Fusce.</a:t>
                </a:r>
                <a:endParaRPr sz="900">
                  <a:solidFill>
                    <a:schemeClr val="lt1"/>
                  </a:solidFill>
                  <a:latin typeface="Host Grotesk"/>
                  <a:ea typeface="Host Grotesk"/>
                  <a:cs typeface="Host Grotesk"/>
                  <a:sym typeface="Host Grotesk"/>
                </a:endParaRPr>
              </a:p>
            </p:txBody>
          </p:sp>
          <p:sp>
            <p:nvSpPr>
              <p:cNvPr id="203" name="Google Shape;203;p31"/>
              <p:cNvSpPr txBox="1"/>
              <p:nvPr/>
            </p:nvSpPr>
            <p:spPr>
              <a:xfrm>
                <a:off x="1127296" y="1629095"/>
                <a:ext cx="2899284"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$4299</a:t>
                </a:r>
                <a:endParaRPr sz="1100"/>
              </a:p>
            </p:txBody>
          </p:sp>
          <p:sp>
            <p:nvSpPr>
              <p:cNvPr id="204" name="Google Shape;204;p31"/>
              <p:cNvSpPr txBox="1"/>
              <p:nvPr/>
            </p:nvSpPr>
            <p:spPr>
              <a:xfrm>
                <a:off x="1127295" y="931165"/>
                <a:ext cx="40818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chemeClr val="lt1"/>
                    </a:solidFill>
                    <a:latin typeface="Space Grotesk"/>
                    <a:ea typeface="Space Grotesk"/>
                    <a:cs typeface="Space Grotesk"/>
                    <a:sym typeface="Space Grotesk"/>
                  </a:rPr>
                  <a:t>01</a:t>
                </a:r>
                <a:endParaRPr sz="900">
                  <a:solidFill>
                    <a:schemeClr val="lt1"/>
                  </a:solidFill>
                  <a:latin typeface="Space Grotesk"/>
                  <a:ea typeface="Space Grotesk"/>
                  <a:cs typeface="Space Grotesk"/>
                  <a:sym typeface="Space Grotesk"/>
                </a:endParaRPr>
              </a:p>
            </p:txBody>
          </p:sp>
        </p:grpSp>
      </p:grpSp>
      <p:grpSp>
        <p:nvGrpSpPr>
          <p:cNvPr id="205" name="Google Shape;205;p31"/>
          <p:cNvGrpSpPr/>
          <p:nvPr/>
        </p:nvGrpSpPr>
        <p:grpSpPr>
          <a:xfrm>
            <a:off x="4628830" y="2142791"/>
            <a:ext cx="3965018" cy="1929047"/>
            <a:chOff x="717398" y="2824418"/>
            <a:chExt cx="5286691" cy="2572062"/>
          </a:xfrm>
        </p:grpSpPr>
        <p:grpSp>
          <p:nvGrpSpPr>
            <p:cNvPr id="206" name="Google Shape;206;p31"/>
            <p:cNvGrpSpPr/>
            <p:nvPr/>
          </p:nvGrpSpPr>
          <p:grpSpPr>
            <a:xfrm>
              <a:off x="717398" y="2824418"/>
              <a:ext cx="5286691" cy="2572062"/>
              <a:chOff x="717398" y="2824418"/>
              <a:chExt cx="5286691" cy="2572062"/>
            </a:xfrm>
          </p:grpSpPr>
          <p:sp>
            <p:nvSpPr>
              <p:cNvPr id="207" name="Google Shape;207;p31"/>
              <p:cNvSpPr/>
              <p:nvPr/>
            </p:nvSpPr>
            <p:spPr>
              <a:xfrm>
                <a:off x="717398" y="2824418"/>
                <a:ext cx="5286691" cy="2572062"/>
              </a:xfrm>
              <a:prstGeom prst="roundRect">
                <a:avLst>
                  <a:gd name="adj"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08" name="Google Shape;208;p31"/>
              <p:cNvSpPr/>
              <p:nvPr/>
            </p:nvSpPr>
            <p:spPr>
              <a:xfrm rot="-2700000">
                <a:off x="5759332" y="2878429"/>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209" name="Google Shape;209;p31"/>
            <p:cNvGrpSpPr/>
            <p:nvPr/>
          </p:nvGrpSpPr>
          <p:grpSpPr>
            <a:xfrm>
              <a:off x="789005" y="2900356"/>
              <a:ext cx="4965152" cy="2265407"/>
              <a:chOff x="1127295" y="931165"/>
              <a:chExt cx="4965152" cy="2265407"/>
            </a:xfrm>
          </p:grpSpPr>
          <p:sp>
            <p:nvSpPr>
              <p:cNvPr id="210" name="Google Shape;210;p31"/>
              <p:cNvSpPr txBox="1"/>
              <p:nvPr/>
            </p:nvSpPr>
            <p:spPr>
              <a:xfrm>
                <a:off x="1127295" y="2400328"/>
                <a:ext cx="4965152" cy="796244"/>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quis tellus amet tellus tempor ornare. Sed vel faucibus leo. </a:t>
                </a:r>
                <a:r>
                  <a:rPr lang="id" sz="900" b="0" i="0">
                    <a:solidFill>
                      <a:schemeClr val="lt1"/>
                    </a:solidFill>
                    <a:latin typeface="Host Grotesk"/>
                    <a:ea typeface="Host Grotesk"/>
                    <a:cs typeface="Host Grotesk"/>
                    <a:sym typeface="Host Grotesk"/>
                  </a:rPr>
                  <a:t>Duis semper tortor id tristique molestie Fusce.</a:t>
                </a:r>
                <a:endParaRPr sz="900">
                  <a:solidFill>
                    <a:schemeClr val="lt1"/>
                  </a:solidFill>
                  <a:latin typeface="Host Grotesk"/>
                  <a:ea typeface="Host Grotesk"/>
                  <a:cs typeface="Host Grotesk"/>
                  <a:sym typeface="Host Grotesk"/>
                </a:endParaRPr>
              </a:p>
            </p:txBody>
          </p:sp>
          <p:sp>
            <p:nvSpPr>
              <p:cNvPr id="211" name="Google Shape;211;p31"/>
              <p:cNvSpPr txBox="1"/>
              <p:nvPr/>
            </p:nvSpPr>
            <p:spPr>
              <a:xfrm>
                <a:off x="1127295" y="1629095"/>
                <a:ext cx="2616723"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$3940</a:t>
                </a:r>
                <a:endParaRPr sz="1100"/>
              </a:p>
            </p:txBody>
          </p:sp>
          <p:sp>
            <p:nvSpPr>
              <p:cNvPr id="212" name="Google Shape;212;p31"/>
              <p:cNvSpPr txBox="1"/>
              <p:nvPr/>
            </p:nvSpPr>
            <p:spPr>
              <a:xfrm>
                <a:off x="1127295" y="931165"/>
                <a:ext cx="40818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900">
                    <a:solidFill>
                      <a:schemeClr val="lt1"/>
                    </a:solidFill>
                    <a:latin typeface="Space Grotesk"/>
                    <a:ea typeface="Space Grotesk"/>
                    <a:cs typeface="Space Grotesk"/>
                    <a:sym typeface="Space Grotesk"/>
                  </a:rPr>
                  <a:t>01</a:t>
                </a:r>
                <a:endParaRPr sz="900">
                  <a:solidFill>
                    <a:schemeClr val="lt1"/>
                  </a:solidFill>
                  <a:latin typeface="Space Grotesk"/>
                  <a:ea typeface="Space Grotesk"/>
                  <a:cs typeface="Space Grotesk"/>
                  <a:sym typeface="Space Grotesk"/>
                </a:endParaRPr>
              </a:p>
            </p:txBody>
          </p:sp>
        </p:grpSp>
      </p:grpSp>
      <p:pic>
        <p:nvPicPr>
          <p:cNvPr id="213" name="Google Shape;213;p31"/>
          <p:cNvPicPr preferRelativeResize="0"/>
          <p:nvPr/>
        </p:nvPicPr>
        <p:blipFill rotWithShape="1">
          <a:blip r:embed="rId3">
            <a:alphaModFix/>
          </a:blip>
          <a:srcRect t="25000" b="25000"/>
          <a:stretch/>
        </p:blipFill>
        <p:spPr>
          <a:xfrm>
            <a:off x="0" y="2571750"/>
            <a:ext cx="9144000" cy="2571750"/>
          </a:xfrm>
          <a:custGeom>
            <a:avLst/>
            <a:gdLst/>
            <a:ahLst/>
            <a:cxnLst/>
            <a:rect l="l" t="t" r="r" b="b"/>
            <a:pathLst>
              <a:path w="2951921" h="4993932" extrusionOk="0">
                <a:moveTo>
                  <a:pt x="0" y="0"/>
                </a:moveTo>
                <a:lnTo>
                  <a:pt x="2951921" y="0"/>
                </a:lnTo>
                <a:lnTo>
                  <a:pt x="2951921" y="4993932"/>
                </a:lnTo>
                <a:lnTo>
                  <a:pt x="0" y="4993932"/>
                </a:lnTo>
                <a:close/>
              </a:path>
            </a:pathLst>
          </a:custGeom>
          <a:noFill/>
          <a:ln>
            <a:noFill/>
          </a:ln>
        </p:spPr>
      </p:pic>
      <p:pic>
        <p:nvPicPr>
          <p:cNvPr id="2" name="รูปภาพ 1" descr="รูปภาพประกอบด้วย ข้อความ, กราฟิก, การออกแบบกราฟิก, ตัวอักษร&#10;&#10;เนื้อหาที่สร้างโดย AI อาจไม่ถูกต้อง">
            <a:extLst>
              <a:ext uri="{FF2B5EF4-FFF2-40B4-BE49-F238E27FC236}">
                <a16:creationId xmlns:a16="http://schemas.microsoft.com/office/drawing/2014/main" id="{5F7B8B45-E17A-04E9-C62B-96BD1DD74665}"/>
              </a:ext>
            </a:extLst>
          </p:cNvPr>
          <p:cNvPicPr>
            <a:picLocks noChangeAspect="1"/>
          </p:cNvPicPr>
          <p:nvPr/>
        </p:nvPicPr>
        <p:blipFill>
          <a:blip r:embed="rId4"/>
          <a:stretch>
            <a:fillRect/>
          </a:stretch>
        </p:blipFill>
        <p:spPr>
          <a:xfrm>
            <a:off x="254384" y="266156"/>
            <a:ext cx="903955" cy="7426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32"/>
          <p:cNvGrpSpPr/>
          <p:nvPr/>
        </p:nvGrpSpPr>
        <p:grpSpPr>
          <a:xfrm>
            <a:off x="4703034" y="2892517"/>
            <a:ext cx="3965018" cy="1815140"/>
            <a:chOff x="717398" y="2900356"/>
            <a:chExt cx="5286691" cy="2420186"/>
          </a:xfrm>
        </p:grpSpPr>
        <p:grpSp>
          <p:nvGrpSpPr>
            <p:cNvPr id="219" name="Google Shape;219;p32"/>
            <p:cNvGrpSpPr/>
            <p:nvPr/>
          </p:nvGrpSpPr>
          <p:grpSpPr>
            <a:xfrm>
              <a:off x="717398" y="2900356"/>
              <a:ext cx="5286691" cy="2420186"/>
              <a:chOff x="717398" y="2900356"/>
              <a:chExt cx="5286691" cy="2420186"/>
            </a:xfrm>
          </p:grpSpPr>
          <p:sp>
            <p:nvSpPr>
              <p:cNvPr id="220" name="Google Shape;220;p32"/>
              <p:cNvSpPr/>
              <p:nvPr/>
            </p:nvSpPr>
            <p:spPr>
              <a:xfrm>
                <a:off x="717398" y="2900356"/>
                <a:ext cx="5286691" cy="2420186"/>
              </a:xfrm>
              <a:prstGeom prst="roundRect">
                <a:avLst>
                  <a:gd name="adj"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21" name="Google Shape;221;p32"/>
              <p:cNvSpPr/>
              <p:nvPr/>
            </p:nvSpPr>
            <p:spPr>
              <a:xfrm rot="-2700000">
                <a:off x="5759332" y="2947661"/>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222" name="Google Shape;222;p32"/>
            <p:cNvGrpSpPr/>
            <p:nvPr/>
          </p:nvGrpSpPr>
          <p:grpSpPr>
            <a:xfrm>
              <a:off x="882138" y="3036736"/>
              <a:ext cx="4965152" cy="2031691"/>
              <a:chOff x="1220428" y="1067545"/>
              <a:chExt cx="4965152" cy="2031691"/>
            </a:xfrm>
          </p:grpSpPr>
          <p:sp>
            <p:nvSpPr>
              <p:cNvPr id="223" name="Google Shape;223;p32"/>
              <p:cNvSpPr txBox="1"/>
              <p:nvPr/>
            </p:nvSpPr>
            <p:spPr>
              <a:xfrm>
                <a:off x="1220428" y="2543058"/>
                <a:ext cx="4965152" cy="556178"/>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quis tellus amet tellus tempor ornare. Sed vel.</a:t>
                </a:r>
                <a:endParaRPr sz="900">
                  <a:solidFill>
                    <a:schemeClr val="lt1"/>
                  </a:solidFill>
                  <a:latin typeface="Host Grotesk"/>
                  <a:ea typeface="Host Grotesk"/>
                  <a:cs typeface="Host Grotesk"/>
                  <a:sym typeface="Host Grotesk"/>
                </a:endParaRPr>
              </a:p>
            </p:txBody>
          </p:sp>
          <p:sp>
            <p:nvSpPr>
              <p:cNvPr id="224" name="Google Shape;224;p32"/>
              <p:cNvSpPr txBox="1"/>
              <p:nvPr/>
            </p:nvSpPr>
            <p:spPr>
              <a:xfrm>
                <a:off x="1220428" y="1067545"/>
                <a:ext cx="2616723"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$3940</a:t>
                </a:r>
                <a:endParaRPr sz="1100"/>
              </a:p>
            </p:txBody>
          </p:sp>
          <p:sp>
            <p:nvSpPr>
              <p:cNvPr id="225" name="Google Shape;225;p32"/>
              <p:cNvSpPr txBox="1"/>
              <p:nvPr/>
            </p:nvSpPr>
            <p:spPr>
              <a:xfrm>
                <a:off x="1220428" y="1855212"/>
                <a:ext cx="4169049" cy="5847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Host Grotesk"/>
                    <a:ea typeface="Host Grotesk"/>
                    <a:cs typeface="Host Grotesk"/>
                    <a:sym typeface="Host Grotesk"/>
                  </a:rPr>
                  <a:t>EMPOWERING GROWTH THROUGH STRATEGIC PARTNERSHIPS</a:t>
                </a:r>
                <a:endParaRPr sz="1200">
                  <a:solidFill>
                    <a:schemeClr val="lt1"/>
                  </a:solidFill>
                  <a:latin typeface="Space Grotesk"/>
                  <a:ea typeface="Space Grotesk"/>
                  <a:cs typeface="Space Grotesk"/>
                  <a:sym typeface="Space Grotesk"/>
                </a:endParaRPr>
              </a:p>
            </p:txBody>
          </p:sp>
        </p:grpSp>
      </p:grpSp>
      <p:grpSp>
        <p:nvGrpSpPr>
          <p:cNvPr id="226" name="Google Shape;226;p32"/>
          <p:cNvGrpSpPr/>
          <p:nvPr/>
        </p:nvGrpSpPr>
        <p:grpSpPr>
          <a:xfrm>
            <a:off x="377838" y="2894973"/>
            <a:ext cx="1797227" cy="1673451"/>
            <a:chOff x="655765" y="3886334"/>
            <a:chExt cx="2396303" cy="2231268"/>
          </a:xfrm>
        </p:grpSpPr>
        <p:sp>
          <p:nvSpPr>
            <p:cNvPr id="227" name="Google Shape;227;p32"/>
            <p:cNvSpPr txBox="1"/>
            <p:nvPr/>
          </p:nvSpPr>
          <p:spPr>
            <a:xfrm>
              <a:off x="655766" y="4551917"/>
              <a:ext cx="1617370"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45%</a:t>
              </a:r>
              <a:endParaRPr sz="1100"/>
            </a:p>
          </p:txBody>
        </p:sp>
        <p:sp>
          <p:nvSpPr>
            <p:cNvPr id="228" name="Google Shape;228;p32"/>
            <p:cNvSpPr txBox="1"/>
            <p:nvPr/>
          </p:nvSpPr>
          <p:spPr>
            <a:xfrm>
              <a:off x="655765" y="5321358"/>
              <a:ext cx="2396303" cy="796244"/>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a:t>
              </a:r>
              <a:endParaRPr sz="900">
                <a:solidFill>
                  <a:schemeClr val="lt1"/>
                </a:solidFill>
                <a:latin typeface="Host Grotesk"/>
                <a:ea typeface="Host Grotesk"/>
                <a:cs typeface="Host Grotesk"/>
                <a:sym typeface="Host Grotesk"/>
              </a:endParaRPr>
            </a:p>
          </p:txBody>
        </p:sp>
        <p:grpSp>
          <p:nvGrpSpPr>
            <p:cNvPr id="229" name="Google Shape;229;p32"/>
            <p:cNvGrpSpPr/>
            <p:nvPr/>
          </p:nvGrpSpPr>
          <p:grpSpPr>
            <a:xfrm>
              <a:off x="720241" y="3886334"/>
              <a:ext cx="434975" cy="332182"/>
              <a:chOff x="720241" y="3886334"/>
              <a:chExt cx="434975" cy="332182"/>
            </a:xfrm>
          </p:grpSpPr>
          <p:sp>
            <p:nvSpPr>
              <p:cNvPr id="230" name="Google Shape;230;p32"/>
              <p:cNvSpPr/>
              <p:nvPr/>
            </p:nvSpPr>
            <p:spPr>
              <a:xfrm>
                <a:off x="771638" y="3886334"/>
                <a:ext cx="332182" cy="332182"/>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31" name="Google Shape;231;p32"/>
              <p:cNvSpPr txBox="1"/>
              <p:nvPr/>
            </p:nvSpPr>
            <p:spPr>
              <a:xfrm>
                <a:off x="720241" y="3921620"/>
                <a:ext cx="434975" cy="26161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id" sz="800">
                    <a:solidFill>
                      <a:schemeClr val="lt1"/>
                    </a:solidFill>
                    <a:latin typeface="Space Grotesk"/>
                    <a:ea typeface="Space Grotesk"/>
                    <a:cs typeface="Space Grotesk"/>
                    <a:sym typeface="Space Grotesk"/>
                  </a:rPr>
                  <a:t>01</a:t>
                </a:r>
                <a:endParaRPr sz="1100"/>
              </a:p>
            </p:txBody>
          </p:sp>
        </p:grpSp>
      </p:grpSp>
      <p:grpSp>
        <p:nvGrpSpPr>
          <p:cNvPr id="232" name="Google Shape;232;p32"/>
          <p:cNvGrpSpPr/>
          <p:nvPr/>
        </p:nvGrpSpPr>
        <p:grpSpPr>
          <a:xfrm>
            <a:off x="2634215" y="2894973"/>
            <a:ext cx="1797227" cy="1673451"/>
            <a:chOff x="681531" y="3886334"/>
            <a:chExt cx="2396303" cy="2231268"/>
          </a:xfrm>
        </p:grpSpPr>
        <p:sp>
          <p:nvSpPr>
            <p:cNvPr id="233" name="Google Shape;233;p32"/>
            <p:cNvSpPr txBox="1"/>
            <p:nvPr/>
          </p:nvSpPr>
          <p:spPr>
            <a:xfrm>
              <a:off x="681531" y="4551917"/>
              <a:ext cx="1617370"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65%</a:t>
              </a:r>
              <a:endParaRPr sz="1100"/>
            </a:p>
          </p:txBody>
        </p:sp>
        <p:sp>
          <p:nvSpPr>
            <p:cNvPr id="234" name="Google Shape;234;p32"/>
            <p:cNvSpPr txBox="1"/>
            <p:nvPr/>
          </p:nvSpPr>
          <p:spPr>
            <a:xfrm>
              <a:off x="681531" y="5321358"/>
              <a:ext cx="2396303" cy="796244"/>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Nulla vehi cula lacus .</a:t>
              </a:r>
              <a:endParaRPr sz="900">
                <a:solidFill>
                  <a:schemeClr val="lt1"/>
                </a:solidFill>
                <a:latin typeface="Host Grotesk"/>
                <a:ea typeface="Host Grotesk"/>
                <a:cs typeface="Host Grotesk"/>
                <a:sym typeface="Host Grotesk"/>
              </a:endParaRPr>
            </a:p>
          </p:txBody>
        </p:sp>
        <p:grpSp>
          <p:nvGrpSpPr>
            <p:cNvPr id="235" name="Google Shape;235;p32"/>
            <p:cNvGrpSpPr/>
            <p:nvPr/>
          </p:nvGrpSpPr>
          <p:grpSpPr>
            <a:xfrm>
              <a:off x="720241" y="3886334"/>
              <a:ext cx="434975" cy="332182"/>
              <a:chOff x="720241" y="3886334"/>
              <a:chExt cx="434975" cy="332182"/>
            </a:xfrm>
          </p:grpSpPr>
          <p:sp>
            <p:nvSpPr>
              <p:cNvPr id="236" name="Google Shape;236;p32"/>
              <p:cNvSpPr/>
              <p:nvPr/>
            </p:nvSpPr>
            <p:spPr>
              <a:xfrm>
                <a:off x="771638" y="3886334"/>
                <a:ext cx="332182" cy="332182"/>
              </a:xfrm>
              <a:prstGeom prst="rect">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37" name="Google Shape;237;p32"/>
              <p:cNvSpPr txBox="1"/>
              <p:nvPr/>
            </p:nvSpPr>
            <p:spPr>
              <a:xfrm>
                <a:off x="720241" y="3921620"/>
                <a:ext cx="434975" cy="26161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id" sz="800">
                    <a:solidFill>
                      <a:schemeClr val="lt1"/>
                    </a:solidFill>
                    <a:latin typeface="Space Grotesk"/>
                    <a:ea typeface="Space Grotesk"/>
                    <a:cs typeface="Space Grotesk"/>
                    <a:sym typeface="Space Grotesk"/>
                  </a:rPr>
                  <a:t>02</a:t>
                </a:r>
                <a:endParaRPr sz="1100"/>
              </a:p>
            </p:txBody>
          </p:sp>
        </p:grpSp>
      </p:grpSp>
      <p:pic>
        <p:nvPicPr>
          <p:cNvPr id="238" name="Google Shape;238;p32"/>
          <p:cNvPicPr preferRelativeResize="0"/>
          <p:nvPr/>
        </p:nvPicPr>
        <p:blipFill rotWithShape="1">
          <a:blip r:embed="rId3">
            <a:alphaModFix/>
          </a:blip>
          <a:srcRect t="23354" b="23354"/>
          <a:stretch/>
        </p:blipFill>
        <p:spPr>
          <a:xfrm>
            <a:off x="457200" y="428625"/>
            <a:ext cx="8229600" cy="2466471"/>
          </a:xfrm>
          <a:custGeom>
            <a:avLst/>
            <a:gdLst/>
            <a:ahLst/>
            <a:cxnLst/>
            <a:rect l="l" t="t" r="r" b="b"/>
            <a:pathLst>
              <a:path w="10972800" h="2857500" extrusionOk="0">
                <a:moveTo>
                  <a:pt x="0" y="0"/>
                </a:moveTo>
                <a:lnTo>
                  <a:pt x="10972800" y="0"/>
                </a:lnTo>
                <a:lnTo>
                  <a:pt x="10972800" y="2857500"/>
                </a:lnTo>
                <a:lnTo>
                  <a:pt x="0" y="2857500"/>
                </a:ln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1000">
              <a:schemeClr val="accent1"/>
            </a:gs>
            <a:gs pos="98000">
              <a:schemeClr val="accent2"/>
            </a:gs>
            <a:gs pos="100000">
              <a:schemeClr val="accent2"/>
            </a:gs>
          </a:gsLst>
          <a:lin ang="18900000" scaled="0"/>
        </a:gradFill>
        <a:effectLst/>
      </p:bgPr>
    </p:bg>
    <p:spTree>
      <p:nvGrpSpPr>
        <p:cNvPr id="1" name="Shape 242"/>
        <p:cNvGrpSpPr/>
        <p:nvPr/>
      </p:nvGrpSpPr>
      <p:grpSpPr>
        <a:xfrm>
          <a:off x="0" y="0"/>
          <a:ext cx="0" cy="0"/>
          <a:chOff x="0" y="0"/>
          <a:chExt cx="0" cy="0"/>
        </a:xfrm>
      </p:grpSpPr>
      <p:sp>
        <p:nvSpPr>
          <p:cNvPr id="243" name="Google Shape;243;p33"/>
          <p:cNvSpPr/>
          <p:nvPr/>
        </p:nvSpPr>
        <p:spPr>
          <a:xfrm>
            <a:off x="6983204" y="248638"/>
            <a:ext cx="922860" cy="922860"/>
          </a:xfrm>
          <a:prstGeom prst="ellipse">
            <a:avLst/>
          </a:prstGeom>
          <a:gradFill>
            <a:gsLst>
              <a:gs pos="0">
                <a:schemeClr val="accent2"/>
              </a:gs>
              <a:gs pos="6000">
                <a:schemeClr val="accent2"/>
              </a:gs>
              <a:gs pos="32000">
                <a:schemeClr val="accent1"/>
              </a:gs>
              <a:gs pos="73000">
                <a:schemeClr val="accent3"/>
              </a:gs>
              <a:gs pos="100000">
                <a:schemeClr val="accent3"/>
              </a:gs>
            </a:gsLst>
            <a:lin ang="189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44" name="Google Shape;244;p33"/>
          <p:cNvSpPr txBox="1"/>
          <p:nvPr/>
        </p:nvSpPr>
        <p:spPr>
          <a:xfrm>
            <a:off x="3593618" y="362747"/>
            <a:ext cx="5055398" cy="9925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dirty="0">
                <a:solidFill>
                  <a:schemeClr val="lt1"/>
                </a:solidFill>
                <a:latin typeface="Space Grotesk"/>
                <a:cs typeface="Space Grotesk"/>
                <a:sym typeface="Space Grotesk"/>
              </a:rPr>
              <a:t>YOUR TEXT</a:t>
            </a:r>
            <a:endParaRPr sz="1100" dirty="0"/>
          </a:p>
        </p:txBody>
      </p:sp>
      <p:grpSp>
        <p:nvGrpSpPr>
          <p:cNvPr id="245" name="Google Shape;245;p33"/>
          <p:cNvGrpSpPr/>
          <p:nvPr/>
        </p:nvGrpSpPr>
        <p:grpSpPr>
          <a:xfrm>
            <a:off x="2189987" y="2771775"/>
            <a:ext cx="6255852" cy="1811107"/>
            <a:chOff x="2703673" y="3429000"/>
            <a:chExt cx="8341136" cy="2414809"/>
          </a:xfrm>
        </p:grpSpPr>
        <p:grpSp>
          <p:nvGrpSpPr>
            <p:cNvPr id="246" name="Google Shape;246;p33"/>
            <p:cNvGrpSpPr/>
            <p:nvPr/>
          </p:nvGrpSpPr>
          <p:grpSpPr>
            <a:xfrm>
              <a:off x="2703673" y="3429000"/>
              <a:ext cx="2575028" cy="2414809"/>
              <a:chOff x="717398" y="3472177"/>
              <a:chExt cx="2575028" cy="2414809"/>
            </a:xfrm>
          </p:grpSpPr>
          <p:grpSp>
            <p:nvGrpSpPr>
              <p:cNvPr id="247" name="Google Shape;247;p33"/>
              <p:cNvGrpSpPr/>
              <p:nvPr/>
            </p:nvGrpSpPr>
            <p:grpSpPr>
              <a:xfrm>
                <a:off x="717398" y="3472177"/>
                <a:ext cx="2575028" cy="2414809"/>
                <a:chOff x="717398" y="3472177"/>
                <a:chExt cx="2575028" cy="2414809"/>
              </a:xfrm>
            </p:grpSpPr>
            <p:sp>
              <p:nvSpPr>
                <p:cNvPr id="248" name="Google Shape;248;p33"/>
                <p:cNvSpPr/>
                <p:nvPr/>
              </p:nvSpPr>
              <p:spPr>
                <a:xfrm>
                  <a:off x="717398" y="3472177"/>
                  <a:ext cx="2575028" cy="2414809"/>
                </a:xfrm>
                <a:prstGeom prst="roundRect">
                  <a:avLst>
                    <a:gd name="adj"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49" name="Google Shape;249;p33"/>
                <p:cNvSpPr/>
                <p:nvPr/>
              </p:nvSpPr>
              <p:spPr>
                <a:xfrm rot="-2700000">
                  <a:off x="2986498" y="3643654"/>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250" name="Google Shape;250;p33"/>
              <p:cNvGrpSpPr/>
              <p:nvPr/>
            </p:nvGrpSpPr>
            <p:grpSpPr>
              <a:xfrm>
                <a:off x="865204" y="3544394"/>
                <a:ext cx="2278207" cy="2163984"/>
                <a:chOff x="1203494" y="1575203"/>
                <a:chExt cx="2278207" cy="2163984"/>
              </a:xfrm>
            </p:grpSpPr>
            <p:sp>
              <p:nvSpPr>
                <p:cNvPr id="251" name="Google Shape;251;p33"/>
                <p:cNvSpPr txBox="1"/>
                <p:nvPr/>
              </p:nvSpPr>
              <p:spPr>
                <a:xfrm>
                  <a:off x="1203494" y="2321834"/>
                  <a:ext cx="2278207"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Space Grotesk"/>
                      <a:ea typeface="Space Grotesk"/>
                      <a:cs typeface="Space Grotesk"/>
                      <a:sym typeface="Space Grotesk"/>
                    </a:rPr>
                    <a:t>RESOURCE DATA 01</a:t>
                  </a:r>
                  <a:endParaRPr sz="1200">
                    <a:solidFill>
                      <a:schemeClr val="lt1"/>
                    </a:solidFill>
                    <a:latin typeface="Space Grotesk"/>
                    <a:ea typeface="Space Grotesk"/>
                    <a:cs typeface="Space Grotesk"/>
                    <a:sym typeface="Space Grotesk"/>
                  </a:endParaRPr>
                </a:p>
              </p:txBody>
            </p:sp>
            <p:sp>
              <p:nvSpPr>
                <p:cNvPr id="252" name="Google Shape;252;p33"/>
                <p:cNvSpPr txBox="1"/>
                <p:nvPr/>
              </p:nvSpPr>
              <p:spPr>
                <a:xfrm>
                  <a:off x="1203494" y="3186985"/>
                  <a:ext cx="2237567" cy="55220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a:t>
                  </a:r>
                  <a:endParaRPr sz="1100"/>
                </a:p>
              </p:txBody>
            </p:sp>
            <p:sp>
              <p:nvSpPr>
                <p:cNvPr id="253" name="Google Shape;253;p33"/>
                <p:cNvSpPr txBox="1"/>
                <p:nvPr/>
              </p:nvSpPr>
              <p:spPr>
                <a:xfrm>
                  <a:off x="1203494" y="1575203"/>
                  <a:ext cx="1728982"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23K</a:t>
                  </a:r>
                  <a:endParaRPr sz="1100"/>
                </a:p>
              </p:txBody>
            </p:sp>
          </p:grpSp>
        </p:grpSp>
        <p:grpSp>
          <p:nvGrpSpPr>
            <p:cNvPr id="254" name="Google Shape;254;p33"/>
            <p:cNvGrpSpPr/>
            <p:nvPr/>
          </p:nvGrpSpPr>
          <p:grpSpPr>
            <a:xfrm>
              <a:off x="5586727" y="3429000"/>
              <a:ext cx="2575028" cy="2414809"/>
              <a:chOff x="717398" y="3472177"/>
              <a:chExt cx="2575028" cy="2414809"/>
            </a:xfrm>
          </p:grpSpPr>
          <p:grpSp>
            <p:nvGrpSpPr>
              <p:cNvPr id="255" name="Google Shape;255;p33"/>
              <p:cNvGrpSpPr/>
              <p:nvPr/>
            </p:nvGrpSpPr>
            <p:grpSpPr>
              <a:xfrm>
                <a:off x="717398" y="3472177"/>
                <a:ext cx="2575028" cy="2414809"/>
                <a:chOff x="717398" y="3472177"/>
                <a:chExt cx="2575028" cy="2414809"/>
              </a:xfrm>
            </p:grpSpPr>
            <p:sp>
              <p:nvSpPr>
                <p:cNvPr id="256" name="Google Shape;256;p33"/>
                <p:cNvSpPr/>
                <p:nvPr/>
              </p:nvSpPr>
              <p:spPr>
                <a:xfrm>
                  <a:off x="717398" y="3472177"/>
                  <a:ext cx="2575028" cy="2414809"/>
                </a:xfrm>
                <a:prstGeom prst="roundRect">
                  <a:avLst>
                    <a:gd name="adj"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57" name="Google Shape;257;p33"/>
                <p:cNvSpPr/>
                <p:nvPr/>
              </p:nvSpPr>
              <p:spPr>
                <a:xfrm rot="-2700000">
                  <a:off x="2986498" y="3643654"/>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258" name="Google Shape;258;p33"/>
              <p:cNvGrpSpPr/>
              <p:nvPr/>
            </p:nvGrpSpPr>
            <p:grpSpPr>
              <a:xfrm>
                <a:off x="865204" y="3544394"/>
                <a:ext cx="2278207" cy="2163984"/>
                <a:chOff x="1203494" y="1575203"/>
                <a:chExt cx="2278207" cy="2163984"/>
              </a:xfrm>
            </p:grpSpPr>
            <p:sp>
              <p:nvSpPr>
                <p:cNvPr id="259" name="Google Shape;259;p33"/>
                <p:cNvSpPr txBox="1"/>
                <p:nvPr/>
              </p:nvSpPr>
              <p:spPr>
                <a:xfrm>
                  <a:off x="1203494" y="2321834"/>
                  <a:ext cx="2278207"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Space Grotesk"/>
                      <a:ea typeface="Space Grotesk"/>
                      <a:cs typeface="Space Grotesk"/>
                      <a:sym typeface="Space Grotesk"/>
                    </a:rPr>
                    <a:t>RESOURCE DATA 02</a:t>
                  </a:r>
                  <a:endParaRPr sz="1200">
                    <a:solidFill>
                      <a:schemeClr val="lt1"/>
                    </a:solidFill>
                    <a:latin typeface="Space Grotesk"/>
                    <a:ea typeface="Space Grotesk"/>
                    <a:cs typeface="Space Grotesk"/>
                    <a:sym typeface="Space Grotesk"/>
                  </a:endParaRPr>
                </a:p>
              </p:txBody>
            </p:sp>
            <p:sp>
              <p:nvSpPr>
                <p:cNvPr id="260" name="Google Shape;260;p33"/>
                <p:cNvSpPr txBox="1"/>
                <p:nvPr/>
              </p:nvSpPr>
              <p:spPr>
                <a:xfrm>
                  <a:off x="1203494" y="3186985"/>
                  <a:ext cx="2237567" cy="55220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a:t>
                  </a:r>
                  <a:endParaRPr sz="1100"/>
                </a:p>
              </p:txBody>
            </p:sp>
            <p:sp>
              <p:nvSpPr>
                <p:cNvPr id="261" name="Google Shape;261;p33"/>
                <p:cNvSpPr txBox="1"/>
                <p:nvPr/>
              </p:nvSpPr>
              <p:spPr>
                <a:xfrm>
                  <a:off x="1203494" y="1575203"/>
                  <a:ext cx="1728982"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34K</a:t>
                  </a:r>
                  <a:endParaRPr sz="1100"/>
                </a:p>
              </p:txBody>
            </p:sp>
          </p:grpSp>
        </p:grpSp>
        <p:grpSp>
          <p:nvGrpSpPr>
            <p:cNvPr id="262" name="Google Shape;262;p33"/>
            <p:cNvGrpSpPr/>
            <p:nvPr/>
          </p:nvGrpSpPr>
          <p:grpSpPr>
            <a:xfrm>
              <a:off x="8469781" y="3429000"/>
              <a:ext cx="2575028" cy="2414809"/>
              <a:chOff x="717398" y="3472177"/>
              <a:chExt cx="2575028" cy="2414809"/>
            </a:xfrm>
          </p:grpSpPr>
          <p:grpSp>
            <p:nvGrpSpPr>
              <p:cNvPr id="263" name="Google Shape;263;p33"/>
              <p:cNvGrpSpPr/>
              <p:nvPr/>
            </p:nvGrpSpPr>
            <p:grpSpPr>
              <a:xfrm>
                <a:off x="717398" y="3472177"/>
                <a:ext cx="2575028" cy="2414809"/>
                <a:chOff x="717398" y="3472177"/>
                <a:chExt cx="2575028" cy="2414809"/>
              </a:xfrm>
            </p:grpSpPr>
            <p:sp>
              <p:nvSpPr>
                <p:cNvPr id="264" name="Google Shape;264;p33"/>
                <p:cNvSpPr/>
                <p:nvPr/>
              </p:nvSpPr>
              <p:spPr>
                <a:xfrm>
                  <a:off x="717398" y="3472177"/>
                  <a:ext cx="2575028" cy="2414809"/>
                </a:xfrm>
                <a:prstGeom prst="roundRect">
                  <a:avLst>
                    <a:gd name="adj" fmla="val 0"/>
                  </a:avLst>
                </a:prstGeom>
                <a:gradFill>
                  <a:gsLst>
                    <a:gs pos="0">
                      <a:schemeClr val="accent2"/>
                    </a:gs>
                    <a:gs pos="6000">
                      <a:schemeClr val="accent2"/>
                    </a:gs>
                    <a:gs pos="51000">
                      <a:schemeClr val="accent1"/>
                    </a:gs>
                    <a:gs pos="100000">
                      <a:schemeClr val="accent3"/>
                    </a:gs>
                  </a:gsLst>
                  <a:lin ang="8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ost Grotesk"/>
                    <a:ea typeface="Host Grotesk"/>
                    <a:cs typeface="Host Grotesk"/>
                    <a:sym typeface="Host Grotesk"/>
                  </a:endParaRPr>
                </a:p>
              </p:txBody>
            </p:sp>
            <p:sp>
              <p:nvSpPr>
                <p:cNvPr id="265" name="Google Shape;265;p33"/>
                <p:cNvSpPr/>
                <p:nvPr/>
              </p:nvSpPr>
              <p:spPr>
                <a:xfrm rot="-2700000">
                  <a:off x="2986498" y="3643654"/>
                  <a:ext cx="193248" cy="225734"/>
                </a:xfrm>
                <a:custGeom>
                  <a:avLst/>
                  <a:gdLst/>
                  <a:ahLst/>
                  <a:cxnLst/>
                  <a:rect l="l" t="t" r="r" b="b"/>
                  <a:pathLst>
                    <a:path w="808753" h="944709" extrusionOk="0">
                      <a:moveTo>
                        <a:pt x="808753" y="472460"/>
                      </a:moveTo>
                      <a:lnTo>
                        <a:pt x="334658" y="944709"/>
                      </a:lnTo>
                      <a:lnTo>
                        <a:pt x="334658" y="784184"/>
                      </a:lnTo>
                      <a:lnTo>
                        <a:pt x="584626" y="535017"/>
                      </a:lnTo>
                      <a:lnTo>
                        <a:pt x="1647" y="535017"/>
                      </a:lnTo>
                      <a:lnTo>
                        <a:pt x="0" y="409903"/>
                      </a:lnTo>
                      <a:lnTo>
                        <a:pt x="584626" y="409903"/>
                      </a:lnTo>
                      <a:lnTo>
                        <a:pt x="334658" y="160739"/>
                      </a:lnTo>
                      <a:lnTo>
                        <a:pt x="334658"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Host Grotesk"/>
                    <a:ea typeface="Host Grotesk"/>
                    <a:cs typeface="Host Grotesk"/>
                    <a:sym typeface="Host Grotesk"/>
                  </a:endParaRPr>
                </a:p>
              </p:txBody>
            </p:sp>
          </p:grpSp>
          <p:grpSp>
            <p:nvGrpSpPr>
              <p:cNvPr id="266" name="Google Shape;266;p33"/>
              <p:cNvGrpSpPr/>
              <p:nvPr/>
            </p:nvGrpSpPr>
            <p:grpSpPr>
              <a:xfrm>
                <a:off x="865204" y="3544394"/>
                <a:ext cx="2278207" cy="2163984"/>
                <a:chOff x="1203494" y="1575203"/>
                <a:chExt cx="2278207" cy="2163984"/>
              </a:xfrm>
            </p:grpSpPr>
            <p:sp>
              <p:nvSpPr>
                <p:cNvPr id="267" name="Google Shape;267;p33"/>
                <p:cNvSpPr txBox="1"/>
                <p:nvPr/>
              </p:nvSpPr>
              <p:spPr>
                <a:xfrm>
                  <a:off x="1203494" y="2321834"/>
                  <a:ext cx="2278207" cy="33855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1200">
                      <a:solidFill>
                        <a:schemeClr val="lt1"/>
                      </a:solidFill>
                      <a:latin typeface="Space Grotesk"/>
                      <a:ea typeface="Space Grotesk"/>
                      <a:cs typeface="Space Grotesk"/>
                      <a:sym typeface="Space Grotesk"/>
                    </a:rPr>
                    <a:t>RESOURCE DATA 03</a:t>
                  </a:r>
                  <a:endParaRPr sz="1200">
                    <a:solidFill>
                      <a:schemeClr val="lt1"/>
                    </a:solidFill>
                    <a:latin typeface="Space Grotesk"/>
                    <a:ea typeface="Space Grotesk"/>
                    <a:cs typeface="Space Grotesk"/>
                    <a:sym typeface="Space Grotesk"/>
                  </a:endParaRPr>
                </a:p>
              </p:txBody>
            </p:sp>
            <p:sp>
              <p:nvSpPr>
                <p:cNvPr id="268" name="Google Shape;268;p33"/>
                <p:cNvSpPr txBox="1"/>
                <p:nvPr/>
              </p:nvSpPr>
              <p:spPr>
                <a:xfrm>
                  <a:off x="1203494" y="3186985"/>
                  <a:ext cx="2237567" cy="552202"/>
                </a:xfrm>
                <a:prstGeom prst="rect">
                  <a:avLst/>
                </a:prstGeom>
                <a:noFill/>
                <a:ln>
                  <a:noFill/>
                </a:ln>
              </p:spPr>
              <p:txBody>
                <a:bodyPr spcFirstLastPara="1" wrap="square" lIns="68575" tIns="34275" rIns="68575" bIns="34275" anchor="t" anchorCtr="0">
                  <a:spAutoFit/>
                </a:bodyPr>
                <a:lstStyle/>
                <a:p>
                  <a:pPr marL="0" marR="0" lvl="0" indent="0" algn="l" rtl="0">
                    <a:lnSpc>
                      <a:spcPct val="130000"/>
                    </a:lnSpc>
                    <a:spcBef>
                      <a:spcPts val="0"/>
                    </a:spcBef>
                    <a:spcAft>
                      <a:spcPts val="0"/>
                    </a:spcAft>
                    <a:buNone/>
                  </a:pPr>
                  <a:r>
                    <a:rPr lang="id" sz="900">
                      <a:solidFill>
                        <a:schemeClr val="lt1"/>
                      </a:solidFill>
                      <a:latin typeface="Host Grotesk"/>
                      <a:ea typeface="Host Grotesk"/>
                      <a:cs typeface="Host Grotesk"/>
                      <a:sym typeface="Host Grotesk"/>
                    </a:rPr>
                    <a:t>Lorem ipsum dolor sit amet, consectetur adipiscing elit. </a:t>
                  </a:r>
                  <a:endParaRPr sz="1100"/>
                </a:p>
              </p:txBody>
            </p:sp>
            <p:sp>
              <p:nvSpPr>
                <p:cNvPr id="269" name="Google Shape;269;p33"/>
                <p:cNvSpPr txBox="1"/>
                <p:nvPr/>
              </p:nvSpPr>
              <p:spPr>
                <a:xfrm>
                  <a:off x="1203494" y="1575203"/>
                  <a:ext cx="1728982" cy="76944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3300">
                      <a:solidFill>
                        <a:schemeClr val="lt1"/>
                      </a:solidFill>
                      <a:latin typeface="Space Grotesk"/>
                      <a:ea typeface="Space Grotesk"/>
                      <a:cs typeface="Space Grotesk"/>
                      <a:sym typeface="Space Grotesk"/>
                    </a:rPr>
                    <a:t>29K</a:t>
                  </a:r>
                  <a:endParaRPr sz="1100"/>
                </a:p>
              </p:txBody>
            </p:sp>
          </p:grpSp>
        </p:grpSp>
      </p:grpSp>
      <p:sp>
        <p:nvSpPr>
          <p:cNvPr id="270" name="Google Shape;270;p33"/>
          <p:cNvSpPr txBox="1"/>
          <p:nvPr/>
        </p:nvSpPr>
        <p:spPr>
          <a:xfrm>
            <a:off x="5904691" y="1056052"/>
            <a:ext cx="2926080" cy="99257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id" sz="6000" dirty="0">
                <a:solidFill>
                  <a:schemeClr val="lt1"/>
                </a:solidFill>
                <a:latin typeface="Space Grotesk"/>
                <a:ea typeface="Space Grotesk"/>
                <a:cs typeface="Space Grotesk"/>
                <a:sym typeface="Space Grotesk"/>
              </a:rPr>
              <a:t>IN HEAR</a:t>
            </a:r>
            <a:endParaRPr sz="1100" dirty="0"/>
          </a:p>
        </p:txBody>
      </p:sp>
      <p:pic>
        <p:nvPicPr>
          <p:cNvPr id="271" name="Google Shape;271;p33"/>
          <p:cNvPicPr preferRelativeResize="0"/>
          <p:nvPr/>
        </p:nvPicPr>
        <p:blipFill rotWithShape="1">
          <a:blip r:embed="rId3">
            <a:alphaModFix/>
          </a:blip>
          <a:srcRect l="28741" r="28742"/>
          <a:stretch/>
        </p:blipFill>
        <p:spPr>
          <a:xfrm>
            <a:off x="0" y="428625"/>
            <a:ext cx="3239311" cy="4286250"/>
          </a:xfrm>
          <a:custGeom>
            <a:avLst/>
            <a:gdLst/>
            <a:ahLst/>
            <a:cxnLst/>
            <a:rect l="l" t="t" r="r" b="b"/>
            <a:pathLst>
              <a:path w="5466945" h="6858000" extrusionOk="0">
                <a:moveTo>
                  <a:pt x="0" y="0"/>
                </a:moveTo>
                <a:lnTo>
                  <a:pt x="5466945" y="0"/>
                </a:lnTo>
                <a:lnTo>
                  <a:pt x="5466945" y="6858000"/>
                </a:lnTo>
                <a:lnTo>
                  <a:pt x="0" y="6858000"/>
                </a:lnTo>
                <a:close/>
              </a:path>
            </a:pathLst>
          </a:cu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mpany Proposal">
      <a:dk1>
        <a:srgbClr val="000000"/>
      </a:dk1>
      <a:lt1>
        <a:srgbClr val="FFFFFF"/>
      </a:lt1>
      <a:dk2>
        <a:srgbClr val="44546A"/>
      </a:dk2>
      <a:lt2>
        <a:srgbClr val="E7E6E6"/>
      </a:lt2>
      <a:accent1>
        <a:srgbClr val="111A81"/>
      </a:accent1>
      <a:accent2>
        <a:srgbClr val="3348D7"/>
      </a:accent2>
      <a:accent3>
        <a:srgbClr val="0C0D17"/>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1108</Words>
  <Application>Microsoft Macintosh PowerPoint</Application>
  <PresentationFormat>นำเสนอทางหน้าจอ (16:9)</PresentationFormat>
  <Paragraphs>175</Paragraphs>
  <Slides>20</Slides>
  <Notes>20</Notes>
  <HiddenSlides>0</HiddenSlides>
  <MMClips>0</MMClips>
  <ScaleCrop>false</ScaleCrop>
  <HeadingPairs>
    <vt:vector size="6" baseType="variant">
      <vt:variant>
        <vt:lpstr>ฟอนต์ที่ถูกใช้</vt:lpstr>
      </vt:variant>
      <vt:variant>
        <vt:i4>4</vt:i4>
      </vt:variant>
      <vt:variant>
        <vt:lpstr>ธีม</vt:lpstr>
      </vt:variant>
      <vt:variant>
        <vt:i4>2</vt:i4>
      </vt:variant>
      <vt:variant>
        <vt:lpstr>ชื่อเรื่องสไลด์</vt:lpstr>
      </vt:variant>
      <vt:variant>
        <vt:i4>20</vt:i4>
      </vt:variant>
    </vt:vector>
  </HeadingPairs>
  <TitlesOfParts>
    <vt:vector size="26" baseType="lpstr">
      <vt:lpstr>Arial</vt:lpstr>
      <vt:lpstr>Calibri</vt:lpstr>
      <vt:lpstr>Space Grotesk</vt:lpstr>
      <vt:lpstr>Host Grotesk</vt:lpstr>
      <vt:lpstr>Simple Light</vt:lpstr>
      <vt:lpstr>Office Theme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Chitpol Chaitap</cp:lastModifiedBy>
  <cp:revision>1</cp:revision>
  <dcterms:modified xsi:type="dcterms:W3CDTF">2026-01-15T03:59:25Z</dcterms:modified>
</cp:coreProperties>
</file>