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19" d="100"/>
          <a:sy n="19" d="100"/>
        </p:scale>
        <p:origin x="3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6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8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6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7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2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5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52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0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1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8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3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15237-C45D-4027-8052-5737B8200942}" type="datetimeFigureOut">
              <a:rPr lang="en-US" smtClean="0"/>
              <a:t>9/22/2023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AFE6-8358-4BF2-90AF-084363F5C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67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ABF4B96-6836-4BB0-A37D-CEE51942F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1" y="914400"/>
            <a:ext cx="27787600" cy="4175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12951D-7EB5-48D9-8CD1-10027C844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514" y="812800"/>
            <a:ext cx="5024086" cy="536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2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D1A663BEA30BDC4CBE5643BDAA33BB26" ma:contentTypeVersion="18" ma:contentTypeDescription="สร้างเอกสารใหม่" ma:contentTypeScope="" ma:versionID="8ae4e297cc810777959779db13f325f5">
  <xsd:schema xmlns:xsd="http://www.w3.org/2001/XMLSchema" xmlns:xs="http://www.w3.org/2001/XMLSchema" xmlns:p="http://schemas.microsoft.com/office/2006/metadata/properties" xmlns:ns3="50fab0ce-2d68-499e-85e9-c4a2da92338b" xmlns:ns4="69a2e3f9-a0bd-417a-a22c-54421d68db29" targetNamespace="http://schemas.microsoft.com/office/2006/metadata/properties" ma:root="true" ma:fieldsID="98e7770a9bbbcf7268860a16b0bbd4c7" ns3:_="" ns4:_="">
    <xsd:import namespace="50fab0ce-2d68-499e-85e9-c4a2da92338b"/>
    <xsd:import namespace="69a2e3f9-a0bd-417a-a22c-54421d68db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fab0ce-2d68-499e-85e9-c4a2da9233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a2e3f9-a0bd-417a-a22c-54421d68d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การแชร์แฮชคำแนะนำ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0fab0ce-2d68-499e-85e9-c4a2da92338b" xsi:nil="true"/>
  </documentManagement>
</p:properties>
</file>

<file path=customXml/itemProps1.xml><?xml version="1.0" encoding="utf-8"?>
<ds:datastoreItem xmlns:ds="http://schemas.openxmlformats.org/officeDocument/2006/customXml" ds:itemID="{C22F7D12-9C33-441F-A51F-F6DFB8A39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fab0ce-2d68-499e-85e9-c4a2da92338b"/>
    <ds:schemaRef ds:uri="69a2e3f9-a0bd-417a-a22c-54421d68db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E11A99-5E4D-4433-BD0D-7D707E2464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4C89BA-3760-4459-ACB8-7C434A06D0BD}">
  <ds:schemaRefs>
    <ds:schemaRef ds:uri="69a2e3f9-a0bd-417a-a22c-54421d68db29"/>
    <ds:schemaRef ds:uri="http://purl.org/dc/terms/"/>
    <ds:schemaRef ds:uri="http://schemas.openxmlformats.org/package/2006/metadata/core-properties"/>
    <ds:schemaRef ds:uri="50fab0ce-2d68-499e-85e9-c4a2da92338b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Suwadee Meemak</dc:creator>
  <cp:lastModifiedBy>Suwadee Meemak</cp:lastModifiedBy>
  <cp:revision>1</cp:revision>
  <dcterms:created xsi:type="dcterms:W3CDTF">2023-09-22T05:29:23Z</dcterms:created>
  <dcterms:modified xsi:type="dcterms:W3CDTF">2023-09-22T05:34:33Z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0x010100D1A663BEA30BDC4CBE5643BDAA33BB26</vt:lpwstr>
  </property>
</Properties>
</file>